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48" r:id="rId1"/>
    <p:sldMasterId id="2147483649" r:id="rId2"/>
    <p:sldMasterId id="2147483650" r:id="rId3"/>
    <p:sldMasterId id="2147483651" r:id="rId4"/>
    <p:sldMasterId id="2147483652" r:id="rId5"/>
    <p:sldMasterId id="2147483709" r:id="rId6"/>
    <p:sldMasterId id="2147483976" r:id="rId7"/>
    <p:sldMasterId id="2147486375" r:id="rId8"/>
    <p:sldMasterId id="2147486390" r:id="rId9"/>
    <p:sldMasterId id="2147486570" r:id="rId10"/>
  </p:sldMasterIdLst>
  <p:notesMasterIdLst>
    <p:notesMasterId r:id="rId60"/>
  </p:notesMasterIdLst>
  <p:sldIdLst>
    <p:sldId id="256" r:id="rId11"/>
    <p:sldId id="357" r:id="rId12"/>
    <p:sldId id="358" r:id="rId13"/>
    <p:sldId id="384" r:id="rId14"/>
    <p:sldId id="289" r:id="rId15"/>
    <p:sldId id="261" r:id="rId16"/>
    <p:sldId id="305" r:id="rId17"/>
    <p:sldId id="313" r:id="rId18"/>
    <p:sldId id="300" r:id="rId19"/>
    <p:sldId id="301" r:id="rId20"/>
    <p:sldId id="302" r:id="rId21"/>
    <p:sldId id="303" r:id="rId22"/>
    <p:sldId id="315" r:id="rId23"/>
    <p:sldId id="260" r:id="rId24"/>
    <p:sldId id="293" r:id="rId25"/>
    <p:sldId id="316" r:id="rId26"/>
    <p:sldId id="314" r:id="rId27"/>
    <p:sldId id="294" r:id="rId28"/>
    <p:sldId id="326" r:id="rId29"/>
    <p:sldId id="328" r:id="rId30"/>
    <p:sldId id="329" r:id="rId31"/>
    <p:sldId id="295" r:id="rId32"/>
    <p:sldId id="296" r:id="rId33"/>
    <p:sldId id="335" r:id="rId34"/>
    <p:sldId id="297" r:id="rId35"/>
    <p:sldId id="304" r:id="rId36"/>
    <p:sldId id="337" r:id="rId37"/>
    <p:sldId id="349" r:id="rId38"/>
    <p:sldId id="340" r:id="rId39"/>
    <p:sldId id="342" r:id="rId40"/>
    <p:sldId id="343" r:id="rId41"/>
    <p:sldId id="338" r:id="rId42"/>
    <p:sldId id="339" r:id="rId43"/>
    <p:sldId id="324" r:id="rId44"/>
    <p:sldId id="322" r:id="rId45"/>
    <p:sldId id="307" r:id="rId46"/>
    <p:sldId id="323" r:id="rId47"/>
    <p:sldId id="310" r:id="rId48"/>
    <p:sldId id="332" r:id="rId49"/>
    <p:sldId id="325" r:id="rId50"/>
    <p:sldId id="333" r:id="rId51"/>
    <p:sldId id="344" r:id="rId52"/>
    <p:sldId id="345" r:id="rId53"/>
    <p:sldId id="286" r:id="rId54"/>
    <p:sldId id="298" r:id="rId55"/>
    <p:sldId id="321" r:id="rId56"/>
    <p:sldId id="312" r:id="rId57"/>
    <p:sldId id="292" r:id="rId58"/>
    <p:sldId id="288" r:id="rId59"/>
  </p:sldIdLst>
  <p:sldSz cx="9144000" cy="6858000" type="screen4x3"/>
  <p:notesSz cx="6858000" cy="9144000"/>
  <p:embeddedFontLst>
    <p:embeddedFont>
      <p:font typeface="Microsoft YaHei" panose="020B0503020204020204" pitchFamily="34" charset="-122"/>
      <p:regular r:id="rId61"/>
      <p:bold r:id="rId62"/>
    </p:embeddedFont>
    <p:embeddedFont>
      <p:font typeface="MS PGothic" panose="020B0600070205080204" pitchFamily="34" charset="-128"/>
      <p:regular r:id="rId63"/>
    </p:embeddedFont>
    <p:embeddedFont>
      <p:font typeface="Calibri" panose="020F0502020204030204" pitchFamily="34" charset="0"/>
      <p:regular r:id="rId64"/>
      <p:bold r:id="rId65"/>
      <p:italic r:id="rId66"/>
      <p:boldItalic r:id="rId67"/>
    </p:embeddedFont>
    <p:embeddedFont>
      <p:font typeface="Comic Sans MS" panose="030F0702030302020204" pitchFamily="66" charset="0"/>
      <p:regular r:id="rId68"/>
      <p:bold r:id="rId69"/>
      <p:italic r:id="rId70"/>
      <p:boldItalic r:id="rId71"/>
    </p:embeddedFont>
  </p:embeddedFontLst>
  <p:defaultTextStyle>
    <a:defPPr>
      <a:defRPr lang="en-GB"/>
    </a:defPPr>
    <a:lvl1pPr algn="l" defTabSz="449263" rtl="0" eaLnBrk="0" fontAlgn="base" hangingPunct="0">
      <a:spcBef>
        <a:spcPct val="0"/>
      </a:spcBef>
      <a:spcAft>
        <a:spcPct val="0"/>
      </a:spcAft>
      <a:defRPr sz="2400" kern="1200">
        <a:solidFill>
          <a:schemeClr val="bg1"/>
        </a:solidFill>
        <a:latin typeface="Times New Roman" panose="02020603050405020304" pitchFamily="18" charset="0"/>
        <a:ea typeface="MS PGothic" panose="020B0600070205080204" pitchFamily="34" charset="-128"/>
        <a:cs typeface="+mn-cs"/>
      </a:defRPr>
    </a:lvl1pPr>
    <a:lvl2pPr marL="742950" indent="-28575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S PGothic" panose="020B0600070205080204" pitchFamily="34" charset="-128"/>
        <a:cs typeface="+mn-cs"/>
      </a:defRPr>
    </a:lvl2pPr>
    <a:lvl3pPr marL="11430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S PGothic" panose="020B0600070205080204" pitchFamily="34" charset="-128"/>
        <a:cs typeface="+mn-cs"/>
      </a:defRPr>
    </a:lvl3pPr>
    <a:lvl4pPr marL="16002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S PGothic" panose="020B0600070205080204" pitchFamily="34" charset="-128"/>
        <a:cs typeface="+mn-cs"/>
      </a:defRPr>
    </a:lvl4pPr>
    <a:lvl5pPr marL="20574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8435" autoAdjust="0"/>
  </p:normalViewPr>
  <p:slideViewPr>
    <p:cSldViewPr>
      <p:cViewPr varScale="1">
        <p:scale>
          <a:sx n="35" d="100"/>
          <a:sy n="35" d="100"/>
        </p:scale>
        <p:origin x="2406" y="30"/>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font" Target="fonts/font3.fntdata"/><Relationship Id="rId68" Type="http://schemas.openxmlformats.org/officeDocument/2006/relationships/font" Target="fonts/font8.fntdata"/><Relationship Id="rId7" Type="http://schemas.openxmlformats.org/officeDocument/2006/relationships/slideMaster" Target="slideMasters/slideMaster7.xml"/><Relationship Id="rId71"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font" Target="fonts/font6.fntdata"/><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font" Target="fonts/font1.fntdata"/><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font" Target="fonts/font7.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AutoShape 1">
            <a:extLst>
              <a:ext uri="{FF2B5EF4-FFF2-40B4-BE49-F238E27FC236}">
                <a16:creationId xmlns:a16="http://schemas.microsoft.com/office/drawing/2014/main" id="{A3924C04-8B2A-47DE-9F43-7D8E7F1D6066}"/>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6146" name="Rectangle 2">
            <a:extLst>
              <a:ext uri="{FF2B5EF4-FFF2-40B4-BE49-F238E27FC236}">
                <a16:creationId xmlns:a16="http://schemas.microsoft.com/office/drawing/2014/main" id="{53FB5ED9-F4D3-47E7-B18D-767F3F0EE877}"/>
              </a:ext>
            </a:extLst>
          </p:cNvPr>
          <p:cNvSpPr>
            <a:spLocks noGrp="1" noChangeArrowheads="1"/>
          </p:cNvSpPr>
          <p:nvPr>
            <p:ph type="hdr"/>
          </p:nvPr>
        </p:nvSpPr>
        <p:spPr bwMode="auto">
          <a:xfrm>
            <a:off x="0" y="0"/>
            <a:ext cx="2970213" cy="455613"/>
          </a:xfrm>
          <a:prstGeom prst="rect">
            <a:avLst/>
          </a:prstGeom>
          <a:noFill/>
          <a:ln>
            <a:noFill/>
          </a:ln>
          <a:effectLst/>
        </p:spPr>
        <p:txBody>
          <a:bodyPr vert="horz" wrap="square" lIns="90000" tIns="46800" rIns="90000" bIns="46800" numCol="1" anchor="t" anchorCtr="0" compatLnSpc="1">
            <a:prstTxWarp prst="textNoShape">
              <a:avLst/>
            </a:prstTxWarp>
          </a:bodyPr>
          <a:lstStyle>
            <a:lvl1pPr marL="215900" indent="-215900" eaLnBrk="1" hangingPunct="1">
              <a:buClr>
                <a:srgbClr val="000000"/>
              </a:buClr>
              <a:buSzPct val="45000"/>
              <a:buFont typeface="Wingdings" pitchFamily="2" charset="2"/>
              <a:buNone/>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ea typeface="MS PGothic" panose="020B0600070205080204" pitchFamily="34" charset="-128"/>
                <a:cs typeface="Segoe UI" pitchFamily="34" charset="0"/>
              </a:defRPr>
            </a:lvl1pPr>
          </a:lstStyle>
          <a:p>
            <a:pPr>
              <a:defRPr/>
            </a:pPr>
            <a:r>
              <a:rPr lang="de-DE" altLang="de-DE"/>
              <a:t>Arbeitsbedingungen in der globalen Bekleidungsindustrie</a:t>
            </a:r>
          </a:p>
        </p:txBody>
      </p:sp>
      <p:sp>
        <p:nvSpPr>
          <p:cNvPr id="75780" name="Text Box 3">
            <a:extLst>
              <a:ext uri="{FF2B5EF4-FFF2-40B4-BE49-F238E27FC236}">
                <a16:creationId xmlns:a16="http://schemas.microsoft.com/office/drawing/2014/main" id="{AB1FE2DA-FB4D-44E1-9222-C1A290343AA5}"/>
              </a:ext>
            </a:extLst>
          </p:cNvPr>
          <p:cNvSpPr txBox="1">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75781" name="Rectangle 4">
            <a:extLst>
              <a:ext uri="{FF2B5EF4-FFF2-40B4-BE49-F238E27FC236}">
                <a16:creationId xmlns:a16="http://schemas.microsoft.com/office/drawing/2014/main" id="{24C95CEC-0842-4B61-B8A4-E5B7F7C5395A}"/>
              </a:ext>
            </a:extLst>
          </p:cNvPr>
          <p:cNvSpPr>
            <a:spLocks noGrp="1" noChangeArrowheads="1"/>
          </p:cNvSpPr>
          <p:nvPr>
            <p:ph type="sldImg"/>
          </p:nvPr>
        </p:nvSpPr>
        <p:spPr bwMode="auto">
          <a:xfrm>
            <a:off x="1143000" y="685800"/>
            <a:ext cx="4570413" cy="3427413"/>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CA876A60-3A29-4D98-93EA-745042866F27}"/>
              </a:ext>
            </a:extLst>
          </p:cNvPr>
          <p:cNvSpPr>
            <a:spLocks noGrp="1" noChangeArrowheads="1"/>
          </p:cNvSpPr>
          <p:nvPr>
            <p:ph type="body"/>
          </p:nvPr>
        </p:nvSpPr>
        <p:spPr bwMode="auto">
          <a:xfrm>
            <a:off x="914400" y="4343400"/>
            <a:ext cx="5027613" cy="4113213"/>
          </a:xfrm>
          <a:prstGeom prst="rect">
            <a:avLst/>
          </a:prstGeom>
          <a:noFill/>
          <a:ln>
            <a:noFill/>
          </a:ln>
          <a:effectLst/>
        </p:spPr>
        <p:txBody>
          <a:bodyPr vert="horz" wrap="square" lIns="90000" tIns="46800" rIns="90000" bIns="46800" numCol="1" anchor="t" anchorCtr="0" compatLnSpc="1">
            <a:prstTxWarp prst="textNoShape">
              <a:avLst/>
            </a:prstTxWarp>
          </a:bodyPr>
          <a:lstStyle/>
          <a:p>
            <a:pPr lvl="0"/>
            <a:endParaRPr lang="de-DE" altLang="de-DE" noProof="0"/>
          </a:p>
        </p:txBody>
      </p:sp>
      <p:sp>
        <p:nvSpPr>
          <p:cNvPr id="75783" name="Text Box 6">
            <a:extLst>
              <a:ext uri="{FF2B5EF4-FFF2-40B4-BE49-F238E27FC236}">
                <a16:creationId xmlns:a16="http://schemas.microsoft.com/office/drawing/2014/main" id="{02A12051-4514-4363-8659-1D3A394DAA96}"/>
              </a:ext>
            </a:extLst>
          </p:cNvPr>
          <p:cNvSpPr txBox="1">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6151" name="Rectangle 7">
            <a:extLst>
              <a:ext uri="{FF2B5EF4-FFF2-40B4-BE49-F238E27FC236}">
                <a16:creationId xmlns:a16="http://schemas.microsoft.com/office/drawing/2014/main" id="{46553DB9-BF88-413F-8BD7-A67DC0021A71}"/>
              </a:ext>
            </a:extLst>
          </p:cNvPr>
          <p:cNvSpPr>
            <a:spLocks noGrp="1" noChangeArrowheads="1"/>
          </p:cNvSpPr>
          <p:nvPr>
            <p:ph type="sldNum"/>
          </p:nvPr>
        </p:nvSpPr>
        <p:spPr bwMode="auto">
          <a:xfrm>
            <a:off x="3886200" y="8686800"/>
            <a:ext cx="2970213" cy="455613"/>
          </a:xfrm>
          <a:prstGeom prst="rect">
            <a:avLst/>
          </a:prstGeom>
          <a:noFill/>
          <a:ln>
            <a:noFill/>
          </a:ln>
          <a:effectLst/>
        </p:spPr>
        <p:txBody>
          <a:bodyPr vert="horz" wrap="square" lIns="90000" tIns="46800" rIns="90000" bIns="46800" numCol="1" anchor="b" anchorCtr="0" compatLnSpc="1">
            <a:prstTxWarp prst="textNoShape">
              <a:avLst/>
            </a:prstTxWarp>
          </a:bodyPr>
          <a:lstStyle>
            <a:lvl1pPr marL="215900" indent="-215900" algn="r" eaLnBrk="1" hangingPunct="1">
              <a:buClr>
                <a:srgbClr val="000000"/>
              </a:buClr>
              <a:buSzPct val="45000"/>
              <a:buFont typeface="Wingdings" panose="05000000000000000000" pitchFamily="2" charset="2"/>
              <a:buNone/>
              <a:tabLst>
                <a:tab pos="449263" algn="l"/>
                <a:tab pos="898525" algn="l"/>
                <a:tab pos="1347788" algn="l"/>
                <a:tab pos="1797050" algn="l"/>
                <a:tab pos="2246313" algn="l"/>
                <a:tab pos="2695575" algn="l"/>
              </a:tabLst>
              <a:defRPr sz="1200">
                <a:solidFill>
                  <a:srgbClr val="000000"/>
                </a:solidFill>
              </a:defRPr>
            </a:lvl1pPr>
          </a:lstStyle>
          <a:p>
            <a:pPr>
              <a:defRPr/>
            </a:pPr>
            <a:fld id="{B284FF9D-65E3-4482-95C2-88DAB439B73B}"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hf ftr="0" dt="0"/>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S PGothic" panose="020B0600070205080204" pitchFamily="34" charset="-128"/>
        <a:cs typeface="ＭＳ Ｐゴシック" charset="0"/>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S PGothic" panose="020B0600070205080204" pitchFamily="34"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S PGothic" panose="020B0600070205080204" pitchFamily="34"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S PGothic" panose="020B0600070205080204" pitchFamily="34"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ungpreporting.org/framework-guidanc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36D95283-E3EC-4A1B-8488-32D3AF15EB9E}"/>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77827" name="Rectangle 7">
            <a:extLst>
              <a:ext uri="{FF2B5EF4-FFF2-40B4-BE49-F238E27FC236}">
                <a16:creationId xmlns:a16="http://schemas.microsoft.com/office/drawing/2014/main" id="{1DB97FD5-B12A-4CF4-B916-267BF00BBD5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88B79E3B-48BB-41B6-B784-BC3FF5B13429}" type="slidenum">
              <a:rPr lang="de-DE" altLang="de-DE" sz="1200" smtClean="0">
                <a:solidFill>
                  <a:srgbClr val="000000"/>
                </a:solidFill>
              </a:rPr>
              <a:pPr/>
              <a:t>1</a:t>
            </a:fld>
            <a:endParaRPr lang="de-DE" altLang="de-DE" sz="1200">
              <a:solidFill>
                <a:srgbClr val="000000"/>
              </a:solidFill>
            </a:endParaRPr>
          </a:p>
        </p:txBody>
      </p:sp>
      <p:sp>
        <p:nvSpPr>
          <p:cNvPr id="77828" name="Text Box 1">
            <a:extLst>
              <a:ext uri="{FF2B5EF4-FFF2-40B4-BE49-F238E27FC236}">
                <a16:creationId xmlns:a16="http://schemas.microsoft.com/office/drawing/2014/main" id="{C43A2D5F-87B2-4915-99CC-4547658E4722}"/>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77829" name="Text Box 2">
            <a:extLst>
              <a:ext uri="{FF2B5EF4-FFF2-40B4-BE49-F238E27FC236}">
                <a16:creationId xmlns:a16="http://schemas.microsoft.com/office/drawing/2014/main" id="{8665BA96-E212-47A2-956B-E5C8FB3AC133}"/>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ADC466BF-F897-4FC8-A95B-9769CC5488A9}" type="slidenum">
              <a:rPr lang="de-DE" altLang="de-DE" sz="1200">
                <a:solidFill>
                  <a:srgbClr val="003366"/>
                </a:solidFill>
              </a:rPr>
              <a:pPr algn="r" eaLnBrk="1" hangingPunct="1">
                <a:buSzPct val="100000"/>
              </a:pPr>
              <a:t>1</a:t>
            </a:fld>
            <a:endParaRPr lang="de-DE" altLang="de-DE" sz="1200">
              <a:solidFill>
                <a:srgbClr val="003366"/>
              </a:solidFill>
            </a:endParaRPr>
          </a:p>
        </p:txBody>
      </p:sp>
      <p:sp>
        <p:nvSpPr>
          <p:cNvPr id="77830" name="Rectangle 3">
            <a:extLst>
              <a:ext uri="{FF2B5EF4-FFF2-40B4-BE49-F238E27FC236}">
                <a16:creationId xmlns:a16="http://schemas.microsoft.com/office/drawing/2014/main" id="{87230FE2-1239-4CE8-A4D8-132C13D0043D}"/>
              </a:ext>
            </a:extLst>
          </p:cNvPr>
          <p:cNvSpPr>
            <a:spLocks noChangeArrowheads="1" noTextEdit="1"/>
          </p:cNvSpPr>
          <p:nvPr>
            <p:ph type="sldImg"/>
          </p:nvPr>
        </p:nvSpPr>
        <p:spPr>
          <a:xfrm>
            <a:off x="1143000" y="685800"/>
            <a:ext cx="4572000" cy="3429000"/>
          </a:xfrm>
          <a:solidFill>
            <a:srgbClr val="FFFFFF"/>
          </a:solidFill>
          <a:ln/>
        </p:spPr>
      </p:sp>
      <p:sp>
        <p:nvSpPr>
          <p:cNvPr id="77831" name="Text Box 4">
            <a:extLst>
              <a:ext uri="{FF2B5EF4-FFF2-40B4-BE49-F238E27FC236}">
                <a16:creationId xmlns:a16="http://schemas.microsoft.com/office/drawing/2014/main" id="{E761D8D6-695B-42D7-A07D-D1E05D542D97}"/>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102408" name="Notizenplatzhalter 7">
            <a:extLst>
              <a:ext uri="{FF2B5EF4-FFF2-40B4-BE49-F238E27FC236}">
                <a16:creationId xmlns:a16="http://schemas.microsoft.com/office/drawing/2014/main" id="{7024F069-9B34-49E4-BADC-4A422013724E}"/>
              </a:ext>
            </a:extLst>
          </p:cNvPr>
          <p:cNvSpPr>
            <a:spLocks noGrp="1"/>
          </p:cNvSpPr>
          <p:nvPr>
            <p:ph type="body" idx="1"/>
          </p:nvPr>
        </p:nvSpPr>
        <p:spPr/>
        <p:txBody>
          <a:bodyPr/>
          <a:lstStyle/>
          <a:p>
            <a:pPr>
              <a:defRPr/>
            </a:pPr>
            <a:endParaRPr lang="de-DE" altLang="de-DE" dirty="0">
              <a:latin typeface="+mn-lt"/>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670255CA-2234-4FF3-A350-22F06D4D6010}"/>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96259" name="Rectangle 7">
            <a:extLst>
              <a:ext uri="{FF2B5EF4-FFF2-40B4-BE49-F238E27FC236}">
                <a16:creationId xmlns:a16="http://schemas.microsoft.com/office/drawing/2014/main" id="{19A18B37-683D-40B0-A1B0-BAE00D64746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7C8A4A73-665F-4380-8A6D-D87572E4C222}" type="slidenum">
              <a:rPr lang="de-DE" altLang="de-DE" sz="1200" smtClean="0">
                <a:solidFill>
                  <a:srgbClr val="000000"/>
                </a:solidFill>
              </a:rPr>
              <a:pPr/>
              <a:t>10</a:t>
            </a:fld>
            <a:endParaRPr lang="de-DE" altLang="de-DE" sz="1200">
              <a:solidFill>
                <a:srgbClr val="000000"/>
              </a:solidFill>
            </a:endParaRPr>
          </a:p>
        </p:txBody>
      </p:sp>
      <p:sp>
        <p:nvSpPr>
          <p:cNvPr id="96260" name="Rectangle 1">
            <a:extLst>
              <a:ext uri="{FF2B5EF4-FFF2-40B4-BE49-F238E27FC236}">
                <a16:creationId xmlns:a16="http://schemas.microsoft.com/office/drawing/2014/main" id="{DD87AFB4-517C-4334-83C8-0D3A8C76D812}"/>
              </a:ext>
            </a:extLst>
          </p:cNvPr>
          <p:cNvSpPr>
            <a:spLocks noChangeArrowheads="1" noTextEdit="1"/>
          </p:cNvSpPr>
          <p:nvPr>
            <p:ph type="sldImg"/>
          </p:nvPr>
        </p:nvSpPr>
        <p:spPr>
          <a:xfrm>
            <a:off x="1143000" y="685800"/>
            <a:ext cx="4572000" cy="3429000"/>
          </a:xfrm>
          <a:solidFill>
            <a:srgbClr val="FFFFFF"/>
          </a:solidFill>
          <a:ln/>
        </p:spPr>
      </p:sp>
      <p:sp>
        <p:nvSpPr>
          <p:cNvPr id="96261" name="Text Box 2">
            <a:extLst>
              <a:ext uri="{FF2B5EF4-FFF2-40B4-BE49-F238E27FC236}">
                <a16:creationId xmlns:a16="http://schemas.microsoft.com/office/drawing/2014/main" id="{B83AF1B6-2197-4829-8ACE-B49D8808A4F9}"/>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28600" indent="-228600">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1pPr>
            <a:lvl2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2pPr>
            <a:lvl3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3pPr>
            <a:lvl4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4pPr>
            <a:lvl5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525"/>
              </a:spcBef>
              <a:buClr>
                <a:srgbClr val="000000"/>
              </a:buClr>
              <a:buSzPct val="100000"/>
              <a:buFont typeface="Times New Roman" panose="02020603050405020304" pitchFamily="18" charset="0"/>
              <a:buAutoNum type="arabicPeriod"/>
            </a:pPr>
            <a:r>
              <a:rPr lang="de-DE" altLang="de-DE" sz="1400">
                <a:solidFill>
                  <a:srgbClr val="000000"/>
                </a:solidFill>
                <a:latin typeface="Arial" panose="020B0604020202020204" pitchFamily="34" charset="0"/>
              </a:rPr>
              <a:t>Säule: </a:t>
            </a:r>
          </a:p>
          <a:p>
            <a:pPr eaLnBrk="1" hangingPunct="1">
              <a:spcBef>
                <a:spcPts val="525"/>
              </a:spcBef>
              <a:buSzPct val="100000"/>
            </a:pPr>
            <a:r>
              <a:rPr lang="de-DE" altLang="de-DE" sz="1400">
                <a:solidFill>
                  <a:srgbClr val="000000"/>
                </a:solidFill>
                <a:latin typeface="Arial" panose="020B0604020202020204" pitchFamily="34" charset="0"/>
              </a:rPr>
              <a:t> Staaten sind völkerrechtlich verpflichtet, die Menschen vor MR-Verstößen durch Unternehmen zu schützen</a:t>
            </a:r>
          </a:p>
          <a:p>
            <a:pPr eaLnBrk="1" hangingPunct="1">
              <a:spcBef>
                <a:spcPts val="525"/>
              </a:spcBef>
              <a:buSzPct val="100000"/>
            </a:pPr>
            <a:r>
              <a:rPr lang="de-DE" altLang="de-DE" sz="1400">
                <a:solidFill>
                  <a:srgbClr val="000000"/>
                </a:solidFill>
                <a:latin typeface="Arial" panose="020B0604020202020204" pitchFamily="34" charset="0"/>
              </a:rPr>
              <a:t>Erstmal v.a. jedes Land SEINE Menschen, </a:t>
            </a:r>
          </a:p>
          <a:p>
            <a:pPr eaLnBrk="1" hangingPunct="1">
              <a:spcBef>
                <a:spcPts val="525"/>
              </a:spcBef>
              <a:buSzPct val="100000"/>
            </a:pPr>
            <a:r>
              <a:rPr lang="de-DE" altLang="de-DE" sz="1400">
                <a:solidFill>
                  <a:srgbClr val="000000"/>
                </a:solidFill>
                <a:latin typeface="Arial" panose="020B0604020202020204" pitchFamily="34" charset="0"/>
              </a:rPr>
              <a:t>Beispiel: bei Textilproduktion in Bangladesch erstmal Bangladesch zuständig, aber wenn nicht fähig, dann das Land, in dem Unternehmen sitzt, also Deutschland</a:t>
            </a:r>
          </a:p>
          <a:p>
            <a:pPr eaLnBrk="1" hangingPunct="1">
              <a:spcBef>
                <a:spcPts val="525"/>
              </a:spcBef>
              <a:buSzPct val="100000"/>
            </a:pPr>
            <a:endParaRPr lang="de-DE" altLang="de-DE" sz="1400">
              <a:solidFill>
                <a:srgbClr val="000000"/>
              </a:solidFill>
              <a:latin typeface="Arial" panose="020B0604020202020204" pitchFamily="34" charset="0"/>
            </a:endParaRPr>
          </a:p>
          <a:p>
            <a:pPr eaLnBrk="1" hangingPunct="1">
              <a:spcBef>
                <a:spcPts val="525"/>
              </a:spcBef>
              <a:buSzPct val="100000"/>
            </a:pPr>
            <a:r>
              <a:rPr lang="de-DE" altLang="de-DE" sz="1400">
                <a:solidFill>
                  <a:srgbClr val="000000"/>
                </a:solidFill>
                <a:latin typeface="Arial" panose="020B0604020202020204" pitchFamily="34" charset="0"/>
              </a:rPr>
              <a:t>Für Produktionsland: </a:t>
            </a:r>
          </a:p>
          <a:p>
            <a:pPr eaLnBrk="1" hangingPunct="1">
              <a:spcBef>
                <a:spcPts val="525"/>
              </a:spcBef>
              <a:buSzPct val="100000"/>
            </a:pPr>
            <a:r>
              <a:rPr lang="de-DE" altLang="de-DE" sz="1400">
                <a:solidFill>
                  <a:srgbClr val="000000"/>
                </a:solidFill>
                <a:latin typeface="Arial" panose="020B0604020202020204" pitchFamily="34" charset="0"/>
              </a:rPr>
              <a:t>- Soll sicherstellen: Arbeitsgesetzgebung und v.a. DURCHSETZUNG (meist das Problem), dafür Behörden, Kontrollen etc nötig und funktionierendes Rechtssystem</a:t>
            </a:r>
          </a:p>
          <a:p>
            <a:pPr eaLnBrk="1" hangingPunct="1">
              <a:spcBef>
                <a:spcPts val="525"/>
              </a:spcBef>
              <a:buSzPct val="100000"/>
            </a:pPr>
            <a:endParaRPr lang="de-DE" altLang="de-DE" sz="1400">
              <a:solidFill>
                <a:srgbClr val="000000"/>
              </a:solidFill>
              <a:latin typeface="Arial" panose="020B0604020202020204" pitchFamily="34" charset="0"/>
            </a:endParaRPr>
          </a:p>
          <a:p>
            <a:pPr eaLnBrk="1" hangingPunct="1">
              <a:spcBef>
                <a:spcPts val="525"/>
              </a:spcBef>
              <a:buSzPct val="100000"/>
            </a:pPr>
            <a:r>
              <a:rPr lang="de-DE" altLang="de-DE" sz="1400">
                <a:solidFill>
                  <a:srgbClr val="000000"/>
                </a:solidFill>
                <a:latin typeface="Arial" panose="020B0604020202020204" pitchFamily="34" charset="0"/>
              </a:rPr>
              <a:t>Land des Firmensitzes</a:t>
            </a:r>
          </a:p>
          <a:p>
            <a:pPr eaLnBrk="1" hangingPunct="1">
              <a:spcBef>
                <a:spcPts val="525"/>
              </a:spcBef>
              <a:buSzPct val="100000"/>
            </a:pPr>
            <a:r>
              <a:rPr lang="de-DE" altLang="de-DE" sz="1400">
                <a:solidFill>
                  <a:srgbClr val="000000"/>
                </a:solidFill>
                <a:latin typeface="Arial" panose="020B0604020202020204" pitchFamily="34" charset="0"/>
              </a:rPr>
              <a:t>- Sollte Sorgfaltspflicht für Unternehmen verbindlich vorschreiben und Haftung für Unternehmen;</a:t>
            </a:r>
          </a:p>
          <a:p>
            <a:pPr eaLnBrk="1" hangingPunct="1">
              <a:spcBef>
                <a:spcPts val="525"/>
              </a:spcBef>
              <a:buSzPct val="100000"/>
            </a:pPr>
            <a:r>
              <a:rPr lang="de-DE" altLang="de-DE" sz="1400">
                <a:solidFill>
                  <a:srgbClr val="000000"/>
                </a:solidFill>
                <a:latin typeface="Arial" panose="020B0604020202020204" pitchFamily="34" charset="0"/>
              </a:rPr>
              <a:t>Besondere Verpflichtung, MR (=Menschenrechte) zu schützen, wenn Staat an wirtschaftlicher Tätigkeit beteiligt ist, wenn Unternehmen mit staatl. Garantien unterstützt oder bei eigener öffentlicher Beschaffung</a:t>
            </a:r>
          </a:p>
          <a:p>
            <a:pPr eaLnBrk="1" hangingPunct="1">
              <a:lnSpc>
                <a:spcPct val="90000"/>
              </a:lnSpc>
              <a:spcBef>
                <a:spcPts val="525"/>
              </a:spcBef>
              <a:buSzPct val="100000"/>
            </a:pPr>
            <a:endParaRPr lang="de-DE" altLang="de-DE" sz="1400" b="1">
              <a:solidFill>
                <a:srgbClr val="000000"/>
              </a:solidFill>
              <a:latin typeface="Arial" panose="020B0604020202020204" pitchFamily="34" charset="0"/>
            </a:endParaRPr>
          </a:p>
          <a:p>
            <a:pPr eaLnBrk="1" hangingPunct="1">
              <a:lnSpc>
                <a:spcPct val="90000"/>
              </a:lnSpc>
              <a:spcBef>
                <a:spcPts val="525"/>
              </a:spcBef>
              <a:buSzPct val="100000"/>
            </a:pPr>
            <a:endParaRPr lang="de-DE" altLang="de-DE" sz="1400" b="1">
              <a:solidFill>
                <a:srgbClr val="000000"/>
              </a:solidFill>
              <a:latin typeface="Arial" panose="020B0604020202020204" pitchFamily="34" charset="0"/>
            </a:endParaRPr>
          </a:p>
          <a:p>
            <a:pPr eaLnBrk="1" hangingPunct="1">
              <a:lnSpc>
                <a:spcPct val="90000"/>
              </a:lnSpc>
              <a:spcBef>
                <a:spcPts val="525"/>
              </a:spcBef>
              <a:buSzPct val="100000"/>
            </a:pPr>
            <a:r>
              <a:rPr lang="de-DE" altLang="de-DE" sz="1400">
                <a:solidFill>
                  <a:srgbClr val="000000"/>
                </a:solidFill>
                <a:latin typeface="Arial" panose="020B0604020202020204" pitchFamily="34" charset="0"/>
              </a:rPr>
              <a:t>Beispiel: Textilproduktion Bangladesch:</a:t>
            </a:r>
          </a:p>
          <a:p>
            <a:pPr eaLnBrk="1" hangingPunct="1">
              <a:lnSpc>
                <a:spcPct val="90000"/>
              </a:lnSpc>
              <a:spcBef>
                <a:spcPts val="525"/>
              </a:spcBef>
              <a:buSzPct val="100000"/>
            </a:pPr>
            <a:r>
              <a:rPr lang="de-DE" altLang="de-DE" sz="1400" b="1">
                <a:solidFill>
                  <a:srgbClr val="000000"/>
                </a:solidFill>
                <a:latin typeface="Arial" panose="020B0604020202020204" pitchFamily="34" charset="0"/>
              </a:rPr>
              <a:t>Schutz des Staates</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Bangladesch: Nationales Arbeitsgesetz (2006, überarbeitet 2013 nach Rana Plaza), verbesserte den Arbeitnehmerschutz ein wenig (aber noch nicht gut). </a:t>
            </a:r>
          </a:p>
          <a:p>
            <a:pPr eaLnBrk="1" hangingPunct="1">
              <a:lnSpc>
                <a:spcPct val="90000"/>
              </a:lnSpc>
              <a:spcBef>
                <a:spcPts val="450"/>
              </a:spcBef>
              <a:buSzPct val="100000"/>
            </a:pPr>
            <a:r>
              <a:rPr lang="de-DE" altLang="de-DE" sz="1200" b="1">
                <a:solidFill>
                  <a:srgbClr val="000000"/>
                </a:solidFill>
                <a:latin typeface="Arial" panose="020B0604020202020204" pitchFamily="34" charset="0"/>
              </a:rPr>
              <a:t>Aber</a:t>
            </a:r>
            <a:r>
              <a:rPr lang="de-DE" altLang="de-DE" sz="1200">
                <a:solidFill>
                  <a:srgbClr val="000000"/>
                </a:solidFill>
                <a:latin typeface="Arial" panose="020B0604020202020204" pitchFamily="34" charset="0"/>
              </a:rPr>
              <a:t>: Die Durchsetzung von Recht ist in Bangladesch mangelhaft</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Zu wenige, korrupte und schlecht ausgebildete Inspektoren </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Rechtssystem bürokratisch und häufig korrupt</a:t>
            </a:r>
          </a:p>
          <a:p>
            <a:pPr eaLnBrk="1" hangingPunct="1">
              <a:lnSpc>
                <a:spcPct val="90000"/>
              </a:lnSpc>
              <a:spcBef>
                <a:spcPts val="450"/>
              </a:spcBef>
              <a:buSzPct val="100000"/>
            </a:pPr>
            <a:endParaRPr lang="de-DE" altLang="de-DE" sz="1200" b="1">
              <a:solidFill>
                <a:srgbClr val="000000"/>
              </a:solidFill>
              <a:latin typeface="Arial" panose="020B0604020202020204" pitchFamily="34" charset="0"/>
            </a:endParaRPr>
          </a:p>
          <a:p>
            <a:pPr eaLnBrk="1" hangingPunct="1">
              <a:lnSpc>
                <a:spcPct val="90000"/>
              </a:lnSpc>
              <a:spcBef>
                <a:spcPts val="450"/>
              </a:spcBef>
              <a:buSzPct val="100000"/>
            </a:pPr>
            <a:r>
              <a:rPr lang="de-DE" altLang="de-DE" sz="1200">
                <a:solidFill>
                  <a:srgbClr val="000000"/>
                </a:solidFill>
                <a:latin typeface="Arial" panose="020B0604020202020204" pitchFamily="34" charset="0"/>
              </a:rPr>
              <a:t>Deshalb: Deutschland müsste mit allen Mitteln MR in Bangladesch schützen, z.B. durch:</a:t>
            </a:r>
          </a:p>
          <a:p>
            <a:pPr eaLnBrk="1" hangingPunct="1">
              <a:lnSpc>
                <a:spcPct val="90000"/>
              </a:lnSpc>
              <a:spcBef>
                <a:spcPts val="450"/>
              </a:spcBef>
              <a:buSzPct val="100000"/>
            </a:pPr>
            <a:r>
              <a:rPr lang="de-DE" altLang="de-DE" sz="1200" b="1">
                <a:solidFill>
                  <a:srgbClr val="000000"/>
                </a:solidFill>
                <a:latin typeface="Arial" panose="020B0604020202020204" pitchFamily="34" charset="0"/>
              </a:rPr>
              <a:t>Forderung der Zivilgesellschaft (FEMNET und CCC)</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-Einführung per Gesetz von Vorsorgepflichten für Unternehmen, um Sorgfaltspflicht für die gesamte Lieferkette wahrzunehmen </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-Sanktionen bei Verletzung dieser Pflichten bis hin zur Haftung (Unternehmenshaftung!), derzeit: Extraterritoriale Rechtsprechung fehlt: Konzerne mit Sitz in Deutschland können derzeit nicht für Arbeitsrechts-verletzungen ihrer Lieferanten in anderen Ländern haftbar gemacht werden</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Entschädigungszahlungen für Opfer von Rana Plaza sind freiwillig, nicht gesetzlich geregelt</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-Außenwirtschaftsförderung darf nur gewährt werden, wenn Unternehmen seiner menschenrechtlichen Sorgfaltspflicht nachkommt</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-Öffentliche Beschaffung muss beispielhaft vorangehen</a:t>
            </a:r>
          </a:p>
          <a:p>
            <a:pPr>
              <a:spcBef>
                <a:spcPts val="450"/>
              </a:spcBef>
              <a:buSzPct val="100000"/>
            </a:pPr>
            <a:endParaRPr lang="de-DE" altLang="de-DE" sz="1200">
              <a:solidFill>
                <a:srgbClr val="000000"/>
              </a:solidFill>
              <a:latin typeface="Arial" panose="020B0604020202020204" pitchFamily="34" charset="0"/>
            </a:endParaRPr>
          </a:p>
        </p:txBody>
      </p:sp>
      <p:sp>
        <p:nvSpPr>
          <p:cNvPr id="96262" name="Text Box 3">
            <a:extLst>
              <a:ext uri="{FF2B5EF4-FFF2-40B4-BE49-F238E27FC236}">
                <a16:creationId xmlns:a16="http://schemas.microsoft.com/office/drawing/2014/main" id="{DED7A369-793A-4177-8117-96FF96139BD4}"/>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96263" name="Text Box 4">
            <a:extLst>
              <a:ext uri="{FF2B5EF4-FFF2-40B4-BE49-F238E27FC236}">
                <a16:creationId xmlns:a16="http://schemas.microsoft.com/office/drawing/2014/main" id="{24CF3838-01DB-445D-A032-847F6575045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92317512-BBCB-4F1B-BC0A-F678B1A4152D}" type="slidenum">
              <a:rPr lang="de-DE" altLang="de-DE" sz="1200">
                <a:solidFill>
                  <a:srgbClr val="003366"/>
                </a:solidFill>
              </a:rPr>
              <a:pPr algn="r" eaLnBrk="1" hangingPunct="1">
                <a:buSzPct val="100000"/>
              </a:pPr>
              <a:t>10</a:t>
            </a:fld>
            <a:endParaRPr lang="de-DE" altLang="de-DE" sz="1200">
              <a:solidFill>
                <a:srgbClr val="003366"/>
              </a:solidFill>
            </a:endParaRPr>
          </a:p>
        </p:txBody>
      </p:sp>
      <p:sp>
        <p:nvSpPr>
          <p:cNvPr id="96264" name="Rectangle 6">
            <a:extLst>
              <a:ext uri="{FF2B5EF4-FFF2-40B4-BE49-F238E27FC236}">
                <a16:creationId xmlns:a16="http://schemas.microsoft.com/office/drawing/2014/main" id="{DFAB89D3-75BE-4027-B73D-3371F412155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de-DE" altLang="de-DE">
                <a:latin typeface="Calibri" panose="020F0502020204030204" pitchFamily="34" charset="0"/>
              </a:rPr>
              <a:t>1.Säule: </a:t>
            </a:r>
          </a:p>
          <a:p>
            <a:pPr>
              <a:lnSpc>
                <a:spcPct val="80000"/>
              </a:lnSpc>
            </a:pPr>
            <a:r>
              <a:rPr lang="de-DE" altLang="de-DE">
                <a:latin typeface="Calibri" panose="020F0502020204030204" pitchFamily="34" charset="0"/>
              </a:rPr>
              <a:t> Staaten sind völkerrechtlich verpflichtet, die Menschen vor MR-Verstößen durch Unternehmen zu schützen</a:t>
            </a:r>
          </a:p>
          <a:p>
            <a:pPr>
              <a:lnSpc>
                <a:spcPct val="80000"/>
              </a:lnSpc>
            </a:pPr>
            <a:r>
              <a:rPr lang="de-DE" altLang="de-DE">
                <a:latin typeface="Calibri" panose="020F0502020204030204" pitchFamily="34" charset="0"/>
              </a:rPr>
              <a:t>Erstmal v.a. jedes Land SEINE Menschen, </a:t>
            </a:r>
          </a:p>
          <a:p>
            <a:pPr>
              <a:lnSpc>
                <a:spcPct val="80000"/>
              </a:lnSpc>
            </a:pPr>
            <a:r>
              <a:rPr lang="de-DE" altLang="de-DE">
                <a:latin typeface="Calibri" panose="020F0502020204030204" pitchFamily="34" charset="0"/>
              </a:rPr>
              <a:t>Beispiel: bei Textilproduktion in Bangladesch erstmal Bangladesch zuständig, aber wenn nicht fähig, dann das Land, in dem Unternehmen sitzt, also Deutschland</a:t>
            </a:r>
          </a:p>
          <a:p>
            <a:pPr>
              <a:lnSpc>
                <a:spcPct val="80000"/>
              </a:lnSpc>
            </a:pPr>
            <a:endParaRPr lang="de-DE" altLang="de-DE">
              <a:latin typeface="Calibri" panose="020F0502020204030204" pitchFamily="34" charset="0"/>
            </a:endParaRPr>
          </a:p>
          <a:p>
            <a:pPr>
              <a:lnSpc>
                <a:spcPct val="80000"/>
              </a:lnSpc>
            </a:pPr>
            <a:r>
              <a:rPr lang="de-DE" altLang="de-DE">
                <a:latin typeface="Calibri" panose="020F0502020204030204" pitchFamily="34" charset="0"/>
              </a:rPr>
              <a:t>Für Produktionsland: </a:t>
            </a:r>
          </a:p>
          <a:p>
            <a:pPr>
              <a:lnSpc>
                <a:spcPct val="80000"/>
              </a:lnSpc>
            </a:pPr>
            <a:r>
              <a:rPr lang="de-DE" altLang="de-DE">
                <a:latin typeface="Calibri" panose="020F0502020204030204" pitchFamily="34" charset="0"/>
              </a:rPr>
              <a:t>- Soll sicherstellen: Arbeitsgesetzgebung und v.a. DURCHSETZUNG (meist das Problem), dafür Behörden, Kontrollen etc nötig und funktionierendes Rechtssystem</a:t>
            </a:r>
          </a:p>
          <a:p>
            <a:pPr>
              <a:lnSpc>
                <a:spcPct val="80000"/>
              </a:lnSpc>
            </a:pPr>
            <a:endParaRPr lang="de-DE" altLang="de-DE">
              <a:latin typeface="Calibri" panose="020F0502020204030204" pitchFamily="34" charset="0"/>
            </a:endParaRPr>
          </a:p>
          <a:p>
            <a:pPr>
              <a:lnSpc>
                <a:spcPct val="80000"/>
              </a:lnSpc>
            </a:pPr>
            <a:r>
              <a:rPr lang="de-DE" altLang="de-DE">
                <a:latin typeface="Calibri" panose="020F0502020204030204" pitchFamily="34" charset="0"/>
              </a:rPr>
              <a:t>Land des Firmensitzes</a:t>
            </a:r>
          </a:p>
          <a:p>
            <a:pPr>
              <a:lnSpc>
                <a:spcPct val="80000"/>
              </a:lnSpc>
            </a:pPr>
            <a:r>
              <a:rPr lang="de-DE" altLang="de-DE">
                <a:latin typeface="Calibri" panose="020F0502020204030204" pitchFamily="34" charset="0"/>
              </a:rPr>
              <a:t>- Sollte Sorgfaltspflicht für Unternehmen verbindlich vorschreiben und Haftung für Unternehmen;</a:t>
            </a:r>
          </a:p>
          <a:p>
            <a:pPr>
              <a:lnSpc>
                <a:spcPct val="80000"/>
              </a:lnSpc>
            </a:pPr>
            <a:r>
              <a:rPr lang="de-DE" altLang="de-DE">
                <a:latin typeface="Calibri" panose="020F0502020204030204" pitchFamily="34" charset="0"/>
              </a:rPr>
              <a:t>Besondere Verpflichtung, MR (=Menschenrechte) zu schützen, wenn Staat an wirtschaftlicher Tätigkeit beteiligt ist, wenn Unternehmen mit staatl. Garantien unterstützt oder bei eigener öffentlicher Beschaffung</a:t>
            </a:r>
          </a:p>
          <a:p>
            <a:pPr>
              <a:lnSpc>
                <a:spcPct val="80000"/>
              </a:lnSpc>
            </a:pPr>
            <a:endParaRPr lang="de-DE" altLang="de-DE">
              <a:latin typeface="Calibri" panose="020F0502020204030204" pitchFamily="34" charset="0"/>
            </a:endParaRPr>
          </a:p>
          <a:p>
            <a:pPr>
              <a:lnSpc>
                <a:spcPct val="80000"/>
              </a:lnSpc>
            </a:pPr>
            <a:endParaRPr lang="de-DE" altLang="de-DE">
              <a:latin typeface="Calibri" panose="020F0502020204030204" pitchFamily="34" charset="0"/>
            </a:endParaRPr>
          </a:p>
          <a:p>
            <a:pPr>
              <a:lnSpc>
                <a:spcPct val="80000"/>
              </a:lnSpc>
            </a:pPr>
            <a:r>
              <a:rPr lang="de-DE" altLang="de-DE">
                <a:latin typeface="Calibri" panose="020F0502020204030204" pitchFamily="34" charset="0"/>
              </a:rPr>
              <a:t>Beispiel: Textilproduktion Bangladesch:</a:t>
            </a:r>
          </a:p>
          <a:p>
            <a:pPr>
              <a:lnSpc>
                <a:spcPct val="80000"/>
              </a:lnSpc>
            </a:pPr>
            <a:r>
              <a:rPr lang="de-DE" altLang="de-DE" b="1">
                <a:latin typeface="Calibri" panose="020F0502020204030204" pitchFamily="34" charset="0"/>
              </a:rPr>
              <a:t>Schutz des Staates</a:t>
            </a:r>
            <a:endParaRPr lang="de-DE" altLang="de-DE">
              <a:latin typeface="Calibri" panose="020F0502020204030204" pitchFamily="34" charset="0"/>
            </a:endParaRPr>
          </a:p>
          <a:p>
            <a:pPr>
              <a:lnSpc>
                <a:spcPct val="80000"/>
              </a:lnSpc>
            </a:pPr>
            <a:r>
              <a:rPr lang="de-DE" altLang="de-DE">
                <a:latin typeface="Calibri" panose="020F0502020204030204" pitchFamily="34" charset="0"/>
              </a:rPr>
              <a:t>Bangladesch: Nationales Arbeitsgesetz (2006, überarbeitet 2013 nach  Rana Plaza), verbesserte den Arbeitnehmerschutz ein wenig (aber  noch nicht gut). </a:t>
            </a:r>
          </a:p>
          <a:p>
            <a:pPr>
              <a:lnSpc>
                <a:spcPct val="80000"/>
              </a:lnSpc>
            </a:pPr>
            <a:r>
              <a:rPr lang="de-DE" altLang="de-DE" b="1">
                <a:latin typeface="Calibri" panose="020F0502020204030204" pitchFamily="34" charset="0"/>
              </a:rPr>
              <a:t>Aber</a:t>
            </a:r>
            <a:r>
              <a:rPr lang="de-DE" altLang="de-DE">
                <a:latin typeface="Calibri" panose="020F0502020204030204" pitchFamily="34" charset="0"/>
              </a:rPr>
              <a:t> : Die Durchsetzung von Recht ist in Bangladesch mangelhaft</a:t>
            </a:r>
          </a:p>
          <a:p>
            <a:pPr>
              <a:lnSpc>
                <a:spcPct val="80000"/>
              </a:lnSpc>
            </a:pPr>
            <a:r>
              <a:rPr lang="de-DE" altLang="de-DE">
                <a:latin typeface="Calibri" panose="020F0502020204030204" pitchFamily="34" charset="0"/>
              </a:rPr>
              <a:t>Zu wenige, korrupte und schlecht ausgebildete Inspektoren </a:t>
            </a:r>
          </a:p>
          <a:p>
            <a:pPr>
              <a:lnSpc>
                <a:spcPct val="80000"/>
              </a:lnSpc>
            </a:pPr>
            <a:r>
              <a:rPr lang="de-DE" altLang="de-DE">
                <a:latin typeface="Calibri" panose="020F0502020204030204" pitchFamily="34" charset="0"/>
              </a:rPr>
              <a:t>Rechtssystem bürokratisch und häufig korrupt</a:t>
            </a:r>
          </a:p>
          <a:p>
            <a:pPr>
              <a:lnSpc>
                <a:spcPct val="80000"/>
              </a:lnSpc>
            </a:pPr>
            <a:endParaRPr lang="de-DE" altLang="de-DE">
              <a:latin typeface="Calibri" panose="020F0502020204030204" pitchFamily="34" charset="0"/>
            </a:endParaRPr>
          </a:p>
          <a:p>
            <a:pPr>
              <a:lnSpc>
                <a:spcPct val="80000"/>
              </a:lnSpc>
            </a:pPr>
            <a:r>
              <a:rPr lang="de-DE" altLang="de-DE">
                <a:latin typeface="Calibri" panose="020F0502020204030204" pitchFamily="34" charset="0"/>
              </a:rPr>
              <a:t>Deshalb: Deutschland müsste mit allen Mitteln MR in Bangladesch  schützen, z.B. durch:</a:t>
            </a:r>
          </a:p>
          <a:p>
            <a:pPr>
              <a:lnSpc>
                <a:spcPct val="80000"/>
              </a:lnSpc>
            </a:pPr>
            <a:r>
              <a:rPr lang="de-DE" altLang="de-DE" b="1">
                <a:latin typeface="Calibri" panose="020F0502020204030204" pitchFamily="34" charset="0"/>
              </a:rPr>
              <a:t>Forderung der Zivilgesellschaft (FEMNET und CCC)</a:t>
            </a:r>
            <a:endParaRPr lang="de-DE" altLang="de-DE">
              <a:latin typeface="Calibri" panose="020F0502020204030204" pitchFamily="34" charset="0"/>
            </a:endParaRPr>
          </a:p>
          <a:p>
            <a:pPr>
              <a:lnSpc>
                <a:spcPct val="80000"/>
              </a:lnSpc>
            </a:pPr>
            <a:r>
              <a:rPr lang="de-DE" altLang="de-DE">
                <a:latin typeface="Calibri" panose="020F0502020204030204" pitchFamily="34" charset="0"/>
              </a:rPr>
              <a:t>-Einführung per Gesetz von Vorsorgepflichten für Unternehmen, um  Sorgfaltspflicht für die gesamte Lieferkette wahrzunehmen </a:t>
            </a:r>
          </a:p>
          <a:p>
            <a:pPr>
              <a:lnSpc>
                <a:spcPct val="80000"/>
              </a:lnSpc>
            </a:pPr>
            <a:r>
              <a:rPr lang="de-DE" altLang="de-DE">
                <a:latin typeface="Calibri" panose="020F0502020204030204" pitchFamily="34" charset="0"/>
              </a:rPr>
              <a:t>-Sanktionen bei Verletzung dieser Pflichten bis hin zur Haftung  (Unternehmenshaftung!), derzeit: Extraterritoriale Rechtsprechung  fehlt: Konzerne mit Sitz in Deutschland können derzeit nicht für  Arbeitsrechts-verletzungen ihrer Lieferanten in anderen Ländern  haftbar gemacht werden</a:t>
            </a:r>
          </a:p>
          <a:p>
            <a:pPr>
              <a:lnSpc>
                <a:spcPct val="80000"/>
              </a:lnSpc>
            </a:pPr>
            <a:r>
              <a:rPr lang="de-DE" altLang="de-DE">
                <a:latin typeface="Calibri" panose="020F0502020204030204" pitchFamily="34" charset="0"/>
              </a:rPr>
              <a:t>Entschädigungszahlungen für Opfer von Rana Plaza sind freiwillig,  nicht gesetzlich geregelt</a:t>
            </a:r>
          </a:p>
          <a:p>
            <a:pPr>
              <a:lnSpc>
                <a:spcPct val="80000"/>
              </a:lnSpc>
            </a:pPr>
            <a:endParaRPr lang="de-DE" altLang="de-DE">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06657113-AA3A-4622-9BA8-E101E94F2B50}"/>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98307" name="Rectangle 7">
            <a:extLst>
              <a:ext uri="{FF2B5EF4-FFF2-40B4-BE49-F238E27FC236}">
                <a16:creationId xmlns:a16="http://schemas.microsoft.com/office/drawing/2014/main" id="{FF176476-A2A9-43EE-9A7A-7EF90CF5353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F07A1480-2C62-430A-B890-8FC966CCFD03}" type="slidenum">
              <a:rPr lang="de-DE" altLang="de-DE" sz="1200" smtClean="0">
                <a:solidFill>
                  <a:srgbClr val="000000"/>
                </a:solidFill>
              </a:rPr>
              <a:pPr/>
              <a:t>11</a:t>
            </a:fld>
            <a:endParaRPr lang="de-DE" altLang="de-DE" sz="1200">
              <a:solidFill>
                <a:srgbClr val="000000"/>
              </a:solidFill>
            </a:endParaRPr>
          </a:p>
        </p:txBody>
      </p:sp>
      <p:sp>
        <p:nvSpPr>
          <p:cNvPr id="98308" name="Rectangle 1">
            <a:extLst>
              <a:ext uri="{FF2B5EF4-FFF2-40B4-BE49-F238E27FC236}">
                <a16:creationId xmlns:a16="http://schemas.microsoft.com/office/drawing/2014/main" id="{4CEA9184-6D9C-4EDE-BBAF-5819343E0387}"/>
              </a:ext>
            </a:extLst>
          </p:cNvPr>
          <p:cNvSpPr>
            <a:spLocks noChangeArrowheads="1" noTextEdit="1"/>
          </p:cNvSpPr>
          <p:nvPr>
            <p:ph type="sldImg"/>
          </p:nvPr>
        </p:nvSpPr>
        <p:spPr>
          <a:xfrm>
            <a:off x="1143000" y="685800"/>
            <a:ext cx="4572000" cy="3429000"/>
          </a:xfrm>
          <a:solidFill>
            <a:srgbClr val="FFFFFF"/>
          </a:solidFill>
          <a:ln/>
        </p:spPr>
      </p:sp>
      <p:sp>
        <p:nvSpPr>
          <p:cNvPr id="98309" name="Text Box 2">
            <a:extLst>
              <a:ext uri="{FF2B5EF4-FFF2-40B4-BE49-F238E27FC236}">
                <a16:creationId xmlns:a16="http://schemas.microsoft.com/office/drawing/2014/main" id="{975F5588-EFF2-4895-9387-237C19991FC5}"/>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2. Säule: </a:t>
            </a:r>
          </a:p>
          <a:p>
            <a:pPr eaLnBrk="1" hangingPunct="1">
              <a:spcBef>
                <a:spcPts val="450"/>
              </a:spcBef>
              <a:buSzPct val="100000"/>
            </a:pPr>
            <a:r>
              <a:rPr lang="de-DE" altLang="de-DE" sz="1200">
                <a:solidFill>
                  <a:srgbClr val="000000"/>
                </a:solidFill>
                <a:latin typeface="Arial" panose="020B0604020202020204" pitchFamily="34" charset="0"/>
              </a:rPr>
              <a:t>Unternehmen müssen menschenrechtliche Auswirkungen ihrer Tätigkeit auf die Gesellschaft und für die gesamte Lieferkette im Vorfeld abschätzen und Schaden verhindern </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Zu notwendige Sorgfaltspflicht (due diligence) gehört:</a:t>
            </a:r>
          </a:p>
          <a:p>
            <a:pPr eaLnBrk="1" hangingPunct="1">
              <a:spcBef>
                <a:spcPts val="450"/>
              </a:spcBef>
              <a:buSzPct val="100000"/>
            </a:pPr>
            <a:r>
              <a:rPr lang="de-DE" altLang="de-DE" sz="1200">
                <a:solidFill>
                  <a:srgbClr val="000000"/>
                </a:solidFill>
                <a:latin typeface="Arial" panose="020B0604020202020204" pitchFamily="34" charset="0"/>
              </a:rPr>
              <a:t>- Überhaupt eine MR-Politik im Unternehmen haben, d.h. für Beachtung des Themas z.B. durch Organisationsstruktur sorgen</a:t>
            </a:r>
          </a:p>
          <a:p>
            <a:pPr eaLnBrk="1" hangingPunct="1">
              <a:spcBef>
                <a:spcPts val="450"/>
              </a:spcBef>
              <a:buSzPct val="100000"/>
            </a:pPr>
            <a:r>
              <a:rPr lang="de-DE" altLang="de-DE" sz="1200">
                <a:solidFill>
                  <a:srgbClr val="000000"/>
                </a:solidFill>
                <a:latin typeface="Arial" panose="020B0604020202020204" pitchFamily="34" charset="0"/>
              </a:rPr>
              <a:t>- MR-Verträglichkeitsprüfungen/Folgeabschätzungen ihrer Tätigkeiten, möglichst m.H. eines partizipativen Konsultationsprozesses mit den Betroffenen</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 effektive Gegenmaßnahmen zur Vermeidung von Arbeitsrechts-verletzungen treffen, falls nicht möglich: Geschäftstätigkeit nicht durchführen</a:t>
            </a:r>
          </a:p>
          <a:p>
            <a:pPr eaLnBrk="1" hangingPunct="1">
              <a:lnSpc>
                <a:spcPct val="90000"/>
              </a:lnSpc>
              <a:spcBef>
                <a:spcPts val="450"/>
              </a:spcBef>
              <a:buClr>
                <a:srgbClr val="000000"/>
              </a:buClr>
              <a:buSzPct val="100000"/>
              <a:buFont typeface="Arial" panose="020B0604020202020204" pitchFamily="34" charset="0"/>
              <a:buChar char="-"/>
            </a:pPr>
            <a:r>
              <a:rPr lang="de-DE" altLang="de-DE" sz="1200">
                <a:solidFill>
                  <a:srgbClr val="000000"/>
                </a:solidFill>
                <a:latin typeface="Arial" panose="020B0604020202020204" pitchFamily="34" charset="0"/>
              </a:rPr>
              <a:t>Transparenz (z.B. Risikoanalyse und Maßnahmen zur Vermeidung), Kommunikation über die Maßnahmen, die MR-Verstöße zu beseitigen</a:t>
            </a:r>
          </a:p>
          <a:p>
            <a:pPr eaLnBrk="1" hangingPunct="1">
              <a:lnSpc>
                <a:spcPct val="90000"/>
              </a:lnSpc>
              <a:spcBef>
                <a:spcPts val="450"/>
              </a:spcBef>
              <a:buClr>
                <a:srgbClr val="000000"/>
              </a:buClr>
              <a:buSzPct val="100000"/>
              <a:buFont typeface="Arial" panose="020B0604020202020204" pitchFamily="34" charset="0"/>
              <a:buChar char="-"/>
            </a:pPr>
            <a:r>
              <a:rPr lang="de-DE" altLang="de-DE" sz="1200">
                <a:solidFill>
                  <a:srgbClr val="000000"/>
                </a:solidFill>
                <a:latin typeface="Arial" panose="020B0604020202020204" pitchFamily="34" charset="0"/>
              </a:rPr>
              <a:t> Beschwerdemöglichkeiten bieten, für Opfer von MR-Verletzungen</a:t>
            </a:r>
          </a:p>
          <a:p>
            <a:pPr>
              <a:spcBef>
                <a:spcPts val="450"/>
              </a:spcBef>
              <a:buSzPct val="100000"/>
            </a:pPr>
            <a:endParaRPr lang="de-DE" altLang="de-DE" sz="1200">
              <a:solidFill>
                <a:srgbClr val="000000"/>
              </a:solidFill>
              <a:latin typeface="Arial" panose="020B0604020202020204" pitchFamily="34" charset="0"/>
            </a:endParaRPr>
          </a:p>
          <a:p>
            <a:pPr eaLnBrk="1" hangingPunct="1">
              <a:lnSpc>
                <a:spcPct val="90000"/>
              </a:lnSpc>
              <a:spcBef>
                <a:spcPts val="450"/>
              </a:spcBef>
              <a:buSzPct val="100000"/>
            </a:pPr>
            <a:r>
              <a:rPr lang="de-DE" altLang="de-DE" sz="1200">
                <a:solidFill>
                  <a:srgbClr val="000000"/>
                </a:solidFill>
                <a:latin typeface="Arial" panose="020B0604020202020204" pitchFamily="34" charset="0"/>
              </a:rPr>
              <a:t>ABER, in DL noch nicht umgesetzt, keine Gesetzesgrundlagen für Pflicht zu Folgeabschätzung, denn Unternehmen arbeiten v.a. mit Sozialaudits</a:t>
            </a:r>
          </a:p>
        </p:txBody>
      </p:sp>
      <p:sp>
        <p:nvSpPr>
          <p:cNvPr id="98310" name="Text Box 3">
            <a:extLst>
              <a:ext uri="{FF2B5EF4-FFF2-40B4-BE49-F238E27FC236}">
                <a16:creationId xmlns:a16="http://schemas.microsoft.com/office/drawing/2014/main" id="{DDCB4F7F-D25C-4AA2-824E-D6F00F526B6D}"/>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98311" name="Text Box 4">
            <a:extLst>
              <a:ext uri="{FF2B5EF4-FFF2-40B4-BE49-F238E27FC236}">
                <a16:creationId xmlns:a16="http://schemas.microsoft.com/office/drawing/2014/main" id="{61273BFD-8383-45A6-BC4B-4E1586DCFDBD}"/>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E821C930-A283-4C4E-AEEC-BF76BCFD0974}" type="slidenum">
              <a:rPr lang="de-DE" altLang="de-DE" sz="1200">
                <a:solidFill>
                  <a:srgbClr val="003366"/>
                </a:solidFill>
              </a:rPr>
              <a:pPr algn="r" eaLnBrk="1" hangingPunct="1">
                <a:buSzPct val="100000"/>
              </a:pPr>
              <a:t>11</a:t>
            </a:fld>
            <a:endParaRPr lang="de-DE" altLang="de-DE" sz="1200">
              <a:solidFill>
                <a:srgbClr val="003366"/>
              </a:solidFill>
            </a:endParaRPr>
          </a:p>
        </p:txBody>
      </p:sp>
      <p:sp>
        <p:nvSpPr>
          <p:cNvPr id="98312" name="Rectangle 6">
            <a:extLst>
              <a:ext uri="{FF2B5EF4-FFF2-40B4-BE49-F238E27FC236}">
                <a16:creationId xmlns:a16="http://schemas.microsoft.com/office/drawing/2014/main" id="{D5ABBE6C-862F-4E6D-8A0D-C9B2A9621DF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de-DE" altLang="de-DE">
                <a:latin typeface="Calibri" panose="020F0502020204030204" pitchFamily="34" charset="0"/>
              </a:rPr>
              <a:t>2. Säule: </a:t>
            </a:r>
          </a:p>
          <a:p>
            <a:pPr>
              <a:lnSpc>
                <a:spcPct val="90000"/>
              </a:lnSpc>
            </a:pPr>
            <a:r>
              <a:rPr lang="de-DE" altLang="de-DE">
                <a:latin typeface="Calibri" panose="020F0502020204030204" pitchFamily="34" charset="0"/>
              </a:rPr>
              <a:t>Unternehmen müssen menschenrechtliche Auswirkungen ihrer  Tätigkeit auf die Gesellschaft und für die gesamte Lieferkette im  Vorfeld abschätzen und Schaden verhindern </a:t>
            </a:r>
          </a:p>
          <a:p>
            <a:pPr>
              <a:lnSpc>
                <a:spcPct val="90000"/>
              </a:lnSpc>
            </a:pPr>
            <a:endParaRPr lang="de-DE" altLang="de-DE">
              <a:latin typeface="Calibri" panose="020F0502020204030204" pitchFamily="34" charset="0"/>
            </a:endParaRPr>
          </a:p>
          <a:p>
            <a:pPr>
              <a:lnSpc>
                <a:spcPct val="90000"/>
              </a:lnSpc>
            </a:pPr>
            <a:r>
              <a:rPr lang="de-DE" altLang="de-DE">
                <a:latin typeface="Calibri" panose="020F0502020204030204" pitchFamily="34" charset="0"/>
              </a:rPr>
              <a:t>Zu notwendige Sorgfaltspflicht (due diligence) gehört:</a:t>
            </a:r>
          </a:p>
          <a:p>
            <a:pPr>
              <a:lnSpc>
                <a:spcPct val="90000"/>
              </a:lnSpc>
            </a:pPr>
            <a:r>
              <a:rPr lang="de-DE" altLang="de-DE">
                <a:latin typeface="Calibri" panose="020F0502020204030204" pitchFamily="34" charset="0"/>
              </a:rPr>
              <a:t>- Überhaupt eine MR-Politik im Unternehmen haben, d.h. für  Beachtung des Themas z.B. durch Organisationsstruktur sorgen</a:t>
            </a:r>
          </a:p>
          <a:p>
            <a:pPr>
              <a:lnSpc>
                <a:spcPct val="90000"/>
              </a:lnSpc>
            </a:pPr>
            <a:r>
              <a:rPr lang="de-DE" altLang="de-DE">
                <a:latin typeface="Calibri" panose="020F0502020204030204" pitchFamily="34" charset="0"/>
              </a:rPr>
              <a:t>- MR-Verträglichkeitsprüfungen/Folgeabschätzungen ihrer Tätigkeiten,  möglichst m.H. eines partizipativen Konsultationsprozesses mit den  Betroffenen</a:t>
            </a:r>
          </a:p>
          <a:p>
            <a:pPr>
              <a:lnSpc>
                <a:spcPct val="90000"/>
              </a:lnSpc>
            </a:pPr>
            <a:r>
              <a:rPr lang="de-DE" altLang="de-DE">
                <a:latin typeface="Calibri" panose="020F0502020204030204" pitchFamily="34" charset="0"/>
              </a:rPr>
              <a:t>- effektive Gegenmaßnahmen zur Vermeidung von Arbeitsrechts- verletzungen treffen, falls nicht möglich: Geschäftstätigkeit nicht  durchführen</a:t>
            </a:r>
          </a:p>
          <a:p>
            <a:pPr>
              <a:lnSpc>
                <a:spcPct val="90000"/>
              </a:lnSpc>
            </a:pPr>
            <a:r>
              <a:rPr lang="de-DE" altLang="de-DE">
                <a:latin typeface="Calibri" panose="020F0502020204030204" pitchFamily="34" charset="0"/>
              </a:rPr>
              <a:t>Transparenz (z.B. Risikoanalyse und Maßnahmen zur Vermeidung),  Kommunikation über die Maßnahmen, die MR-Verstöße zu beseitigen</a:t>
            </a:r>
          </a:p>
          <a:p>
            <a:pPr>
              <a:lnSpc>
                <a:spcPct val="90000"/>
              </a:lnSpc>
            </a:pPr>
            <a:r>
              <a:rPr lang="de-DE" altLang="de-DE">
                <a:latin typeface="Calibri" panose="020F0502020204030204" pitchFamily="34" charset="0"/>
              </a:rPr>
              <a:t> Beschwerdemöglichkeiten bieten, für Opfer von MR-Verletzungen</a:t>
            </a:r>
          </a:p>
          <a:p>
            <a:pPr>
              <a:lnSpc>
                <a:spcPct val="90000"/>
              </a:lnSpc>
            </a:pPr>
            <a:endParaRPr lang="de-DE" altLang="de-DE">
              <a:latin typeface="Calibri" panose="020F0502020204030204" pitchFamily="34" charset="0"/>
            </a:endParaRPr>
          </a:p>
          <a:p>
            <a:pPr>
              <a:lnSpc>
                <a:spcPct val="90000"/>
              </a:lnSpc>
            </a:pPr>
            <a:r>
              <a:rPr lang="de-DE" altLang="de-DE">
                <a:latin typeface="Calibri" panose="020F0502020204030204" pitchFamily="34" charset="0"/>
              </a:rPr>
              <a:t>ABER, in DL noch nicht umgesetzt, keine Gesetzesgrundlagen für  Pflicht zu Folgeabschätzung, denn Unternehmen arbeiten v.a. mit  Sozialaudits.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E7BCAA11-613C-4A01-BA18-44BD6D1A966D}"/>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00355" name="Rectangle 7">
            <a:extLst>
              <a:ext uri="{FF2B5EF4-FFF2-40B4-BE49-F238E27FC236}">
                <a16:creationId xmlns:a16="http://schemas.microsoft.com/office/drawing/2014/main" id="{875A6935-AFB1-4559-BF04-73C166B937E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2D5FA905-66B5-4792-8198-7430EA3DCFB0}" type="slidenum">
              <a:rPr lang="de-DE" altLang="de-DE" sz="1200" smtClean="0">
                <a:solidFill>
                  <a:srgbClr val="000000"/>
                </a:solidFill>
              </a:rPr>
              <a:pPr/>
              <a:t>12</a:t>
            </a:fld>
            <a:endParaRPr lang="de-DE" altLang="de-DE" sz="1200">
              <a:solidFill>
                <a:srgbClr val="000000"/>
              </a:solidFill>
            </a:endParaRPr>
          </a:p>
        </p:txBody>
      </p:sp>
      <p:sp>
        <p:nvSpPr>
          <p:cNvPr id="100356" name="Rectangle 1">
            <a:extLst>
              <a:ext uri="{FF2B5EF4-FFF2-40B4-BE49-F238E27FC236}">
                <a16:creationId xmlns:a16="http://schemas.microsoft.com/office/drawing/2014/main" id="{E53CDEB2-428D-47C9-8151-3F4C9F18A0F1}"/>
              </a:ext>
            </a:extLst>
          </p:cNvPr>
          <p:cNvSpPr>
            <a:spLocks noChangeArrowheads="1" noTextEdit="1"/>
          </p:cNvSpPr>
          <p:nvPr>
            <p:ph type="sldImg"/>
          </p:nvPr>
        </p:nvSpPr>
        <p:spPr>
          <a:xfrm>
            <a:off x="1143000" y="685800"/>
            <a:ext cx="4572000" cy="3429000"/>
          </a:xfrm>
          <a:solidFill>
            <a:srgbClr val="FFFFFF"/>
          </a:solidFill>
          <a:ln/>
        </p:spPr>
      </p:sp>
      <p:sp>
        <p:nvSpPr>
          <p:cNvPr id="100357" name="Text Box 2">
            <a:extLst>
              <a:ext uri="{FF2B5EF4-FFF2-40B4-BE49-F238E27FC236}">
                <a16:creationId xmlns:a16="http://schemas.microsoft.com/office/drawing/2014/main" id="{1B3790A4-0891-4D48-B1FC-440F2F269A30}"/>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3. Säule:</a:t>
            </a:r>
          </a:p>
          <a:p>
            <a:pPr eaLnBrk="1" hangingPunct="1">
              <a:spcBef>
                <a:spcPts val="450"/>
              </a:spcBef>
              <a:buSzPct val="100000"/>
            </a:pPr>
            <a:r>
              <a:rPr lang="de-DE" altLang="de-DE" sz="1200">
                <a:solidFill>
                  <a:srgbClr val="000000"/>
                </a:solidFill>
                <a:latin typeface="Arial" panose="020B0604020202020204" pitchFamily="34" charset="0"/>
              </a:rPr>
              <a:t>Betroffene von MR-Verletzung sollen - um diese zu beenden und Entschädigung/Wiedergutmachung zu erhalten - Zugang haben zu:</a:t>
            </a:r>
          </a:p>
          <a:p>
            <a:pPr eaLnBrk="1" hangingPunct="1">
              <a:spcBef>
                <a:spcPts val="450"/>
              </a:spcBef>
              <a:buClr>
                <a:srgbClr val="000000"/>
              </a:buClr>
              <a:buSzPct val="100000"/>
              <a:buFont typeface="Arial" panose="020B0604020202020204" pitchFamily="34" charset="0"/>
              <a:buChar char="-"/>
            </a:pPr>
            <a:r>
              <a:rPr lang="de-DE" altLang="de-DE" sz="1200">
                <a:solidFill>
                  <a:srgbClr val="000000"/>
                </a:solidFill>
                <a:latin typeface="Arial" panose="020B0604020202020204" pitchFamily="34" charset="0"/>
              </a:rPr>
              <a:t>Gerichtlichen Mittel (dadurch, dass Kollektivklagen möglich sind, finanzielle Unterstützung für Prozesskosten…)</a:t>
            </a:r>
          </a:p>
          <a:p>
            <a:pPr eaLnBrk="1" hangingPunct="1">
              <a:spcBef>
                <a:spcPts val="450"/>
              </a:spcBef>
              <a:buClr>
                <a:srgbClr val="000000"/>
              </a:buClr>
              <a:buSzPct val="100000"/>
              <a:buFont typeface="Arial" panose="020B0604020202020204" pitchFamily="34" charset="0"/>
              <a:buChar char="-"/>
            </a:pPr>
            <a:r>
              <a:rPr lang="de-DE" altLang="de-DE" sz="1200">
                <a:solidFill>
                  <a:srgbClr val="000000"/>
                </a:solidFill>
                <a:latin typeface="Arial" panose="020B0604020202020204" pitchFamily="34" charset="0"/>
              </a:rPr>
              <a:t>Außergerichtliche Mittel= Beschwerdemechanismen, die nicht auf Justiz beruhen</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Dafür sind als erstes wieder alle Länder für IHRE Menschen zuständig, also z.B. erst Bangladesch, wenn das nicht funktioniert: Länder der Unternehmen, also Deutschland, müssen ihre Justiz zugänglich machen und Beschwerdemechanismen schaffen; dies müssen auch Unternehmen</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Beispiel Bangladesch:</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Außergerichtlich: Beschwerdestellen zwar formal vorhanden, aber ineffizient: Korruption, Bürokratie, lange Verfahren </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Justiz: Bangladesch hat nur 7 Arbeitsgerichte (aber 1300 Amtsgerichte)</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Kollektivbeschwerden nicht möglich, nur Individualbeschwerden</a:t>
            </a:r>
          </a:p>
          <a:p>
            <a:pPr eaLnBrk="1" hangingPunct="1">
              <a:lnSpc>
                <a:spcPct val="90000"/>
              </a:lnSpc>
              <a:spcBef>
                <a:spcPts val="450"/>
              </a:spcBef>
              <a:buSzPct val="100000"/>
            </a:pPr>
            <a:endParaRPr lang="de-DE" altLang="de-DE" sz="1200">
              <a:solidFill>
                <a:srgbClr val="000000"/>
              </a:solidFill>
              <a:latin typeface="Arial" panose="020B0604020202020204" pitchFamily="34" charset="0"/>
            </a:endParaRPr>
          </a:p>
          <a:p>
            <a:pPr eaLnBrk="1" hangingPunct="1">
              <a:lnSpc>
                <a:spcPct val="90000"/>
              </a:lnSpc>
              <a:spcBef>
                <a:spcPts val="450"/>
              </a:spcBef>
              <a:buSzPct val="100000"/>
            </a:pPr>
            <a:r>
              <a:rPr lang="de-DE" altLang="de-DE" sz="1200" b="1">
                <a:solidFill>
                  <a:srgbClr val="000000"/>
                </a:solidFill>
                <a:latin typeface="Arial" panose="020B0604020202020204" pitchFamily="34" charset="0"/>
              </a:rPr>
              <a:t>Deutschland:  Schutzlücken im deutschen Rechtssystem</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Klagen von Arbeiter_innen aus Bangladesch, die für einen deutschen Einkäufer produzieren, vor deutschen Gerichten bisher nicht möglich</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Hohe Prozesskosten, keine Kollektivklagen in Dtl. möglich</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Kein Unternehmensstrafrecht in Dtl, nur natürliche Personen können strafrechtlich verfolgt werden </a:t>
            </a:r>
          </a:p>
          <a:p>
            <a:pPr eaLnBrk="1" hangingPunct="1">
              <a:lnSpc>
                <a:spcPct val="90000"/>
              </a:lnSpc>
              <a:spcBef>
                <a:spcPts val="300"/>
              </a:spcBef>
              <a:buSzPct val="100000"/>
            </a:pPr>
            <a:endParaRPr lang="de-DE" altLang="de-DE" sz="800" b="1">
              <a:solidFill>
                <a:srgbClr val="000000"/>
              </a:solidFill>
              <a:latin typeface="Arial" panose="020B0604020202020204" pitchFamily="34" charset="0"/>
            </a:endParaRPr>
          </a:p>
          <a:p>
            <a:pPr eaLnBrk="1" hangingPunct="1">
              <a:lnSpc>
                <a:spcPct val="90000"/>
              </a:lnSpc>
              <a:spcBef>
                <a:spcPts val="450"/>
              </a:spcBef>
              <a:buSzPct val="100000"/>
            </a:pPr>
            <a:r>
              <a:rPr lang="de-DE" altLang="de-DE" sz="1200" b="1">
                <a:solidFill>
                  <a:srgbClr val="000000"/>
                </a:solidFill>
                <a:latin typeface="Arial" panose="020B0604020202020204" pitchFamily="34" charset="0"/>
              </a:rPr>
              <a:t>Forderungen basierend auf den UN-Leitprinzipien</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Verbandsklagen und Prozesskostenhilfe ermöglichen</a:t>
            </a:r>
          </a:p>
          <a:p>
            <a:pPr eaLnBrk="1" hangingPunct="1">
              <a:lnSpc>
                <a:spcPct val="90000"/>
              </a:lnSpc>
              <a:spcBef>
                <a:spcPts val="450"/>
              </a:spcBef>
              <a:buSzPct val="100000"/>
            </a:pPr>
            <a:r>
              <a:rPr lang="de-DE" altLang="de-DE" sz="1200">
                <a:solidFill>
                  <a:srgbClr val="000000"/>
                </a:solidFill>
                <a:latin typeface="Arial" panose="020B0604020202020204" pitchFamily="34" charset="0"/>
              </a:rPr>
              <a:t>Unternehmensstrafrecht einführen</a:t>
            </a:r>
          </a:p>
          <a:p>
            <a:pPr eaLnBrk="1" hangingPunct="1">
              <a:lnSpc>
                <a:spcPct val="90000"/>
              </a:lnSpc>
              <a:spcBef>
                <a:spcPts val="375"/>
              </a:spcBef>
              <a:buSzPct val="100000"/>
            </a:pPr>
            <a:endParaRPr lang="de-DE" altLang="de-DE" sz="1000" b="1">
              <a:solidFill>
                <a:srgbClr val="000000"/>
              </a:solidFill>
              <a:latin typeface="Arial" panose="020B0604020202020204" pitchFamily="34" charset="0"/>
            </a:endParaRPr>
          </a:p>
          <a:p>
            <a:pPr eaLnBrk="1" hangingPunct="1">
              <a:lnSpc>
                <a:spcPct val="90000"/>
              </a:lnSpc>
              <a:spcBef>
                <a:spcPts val="375"/>
              </a:spcBef>
              <a:buSzPct val="100000"/>
            </a:pPr>
            <a:r>
              <a:rPr lang="de-DE" altLang="de-DE" sz="1000" b="1">
                <a:solidFill>
                  <a:srgbClr val="000000"/>
                </a:solidFill>
                <a:latin typeface="Arial" panose="020B0604020202020204" pitchFamily="34" charset="0"/>
              </a:rPr>
              <a:t>Opferentschädigung bleibt ohne gesetzliche Regelung freiwillig und willkürlich!</a:t>
            </a:r>
            <a:r>
              <a:rPr lang="de-DE" altLang="de-DE" sz="1000">
                <a:solidFill>
                  <a:srgbClr val="000000"/>
                </a:solidFill>
                <a:latin typeface="Arial" panose="020B0604020202020204" pitchFamily="34" charset="0"/>
              </a:rPr>
              <a:t> </a:t>
            </a:r>
          </a:p>
          <a:p>
            <a:pPr>
              <a:spcBef>
                <a:spcPts val="450"/>
              </a:spcBef>
              <a:buSzPct val="100000"/>
            </a:pPr>
            <a:endParaRPr lang="de-DE" altLang="de-DE" sz="1200">
              <a:solidFill>
                <a:srgbClr val="000000"/>
              </a:solidFill>
              <a:latin typeface="Arial" panose="020B0604020202020204" pitchFamily="34" charset="0"/>
            </a:endParaRPr>
          </a:p>
          <a:p>
            <a:pPr>
              <a:spcBef>
                <a:spcPts val="450"/>
              </a:spcBef>
              <a:buSzPct val="100000"/>
            </a:pPr>
            <a:r>
              <a:rPr lang="de-DE" altLang="de-DE" sz="1200">
                <a:solidFill>
                  <a:srgbClr val="000000"/>
                </a:solidFill>
                <a:latin typeface="Arial" panose="020B0604020202020204" pitchFamily="34" charset="0"/>
              </a:rPr>
              <a:t>ABER: Beispiel aus Modebranche hierzu: die Opfer der Brandkatastrophe von Ali Enterprise in pakistan, die vor deutschen Gerichten klagen</a:t>
            </a:r>
          </a:p>
          <a:p>
            <a:pPr>
              <a:spcBef>
                <a:spcPts val="450"/>
              </a:spcBef>
              <a:buSzPct val="100000"/>
            </a:pPr>
            <a:r>
              <a:rPr lang="de-DE" altLang="de-DE" sz="1200">
                <a:solidFill>
                  <a:srgbClr val="000000"/>
                </a:solidFill>
                <a:latin typeface="Wingdings" panose="05000000000000000000" pitchFamily="2" charset="2"/>
              </a:rPr>
              <a:t></a:t>
            </a:r>
            <a:r>
              <a:rPr lang="de-DE" altLang="de-DE" sz="1200">
                <a:solidFill>
                  <a:srgbClr val="000000"/>
                </a:solidFill>
                <a:latin typeface="Arial" panose="020B0604020202020204" pitchFamily="34" charset="0"/>
              </a:rPr>
              <a:t> jetzt in Gruppenarbeit; Fokus: was heißen Leitprinzipien in der Praxis</a:t>
            </a:r>
          </a:p>
          <a:p>
            <a:pPr>
              <a:spcBef>
                <a:spcPts val="450"/>
              </a:spcBef>
              <a:buSzPct val="100000"/>
            </a:pPr>
            <a:endParaRPr lang="de-DE" altLang="de-DE" sz="1200">
              <a:solidFill>
                <a:srgbClr val="000000"/>
              </a:solidFill>
              <a:latin typeface="Arial" panose="020B0604020202020204" pitchFamily="34" charset="0"/>
            </a:endParaRPr>
          </a:p>
          <a:p>
            <a:pPr>
              <a:spcBef>
                <a:spcPts val="450"/>
              </a:spcBef>
              <a:buSzPct val="100000"/>
            </a:pPr>
            <a:endParaRPr lang="de-DE" altLang="de-DE" sz="1200">
              <a:solidFill>
                <a:srgbClr val="000000"/>
              </a:solidFill>
              <a:latin typeface="Arial" panose="020B0604020202020204" pitchFamily="34" charset="0"/>
            </a:endParaRPr>
          </a:p>
          <a:p>
            <a:pPr>
              <a:spcBef>
                <a:spcPts val="450"/>
              </a:spcBef>
              <a:buSzPct val="100000"/>
            </a:pPr>
            <a:r>
              <a:rPr lang="de-DE" altLang="de-DE" sz="1200">
                <a:solidFill>
                  <a:srgbClr val="000000"/>
                </a:solidFill>
                <a:latin typeface="Arial" panose="020B0604020202020204" pitchFamily="34" charset="0"/>
              </a:rPr>
              <a:t>weitere Infos, siehe Burckhardt, Todschick, S. 190</a:t>
            </a:r>
          </a:p>
          <a:p>
            <a:pPr eaLnBrk="1" hangingPunct="1">
              <a:lnSpc>
                <a:spcPct val="90000"/>
              </a:lnSpc>
              <a:spcBef>
                <a:spcPts val="450"/>
              </a:spcBef>
              <a:buSzPct val="100000"/>
            </a:pPr>
            <a:endParaRPr lang="de-DE" altLang="de-DE" sz="1200">
              <a:solidFill>
                <a:srgbClr val="000000"/>
              </a:solidFill>
              <a:latin typeface="Arial" panose="020B0604020202020204" pitchFamily="34" charset="0"/>
            </a:endParaRPr>
          </a:p>
          <a:p>
            <a:pPr>
              <a:spcBef>
                <a:spcPts val="450"/>
              </a:spcBef>
              <a:buClr>
                <a:srgbClr val="000000"/>
              </a:buClr>
              <a:buSzPct val="100000"/>
              <a:buFont typeface="Wingdings" panose="05000000000000000000" pitchFamily="2" charset="2"/>
              <a:buNone/>
            </a:pPr>
            <a:endParaRPr lang="de-DE" altLang="de-DE" sz="1200">
              <a:solidFill>
                <a:srgbClr val="000000"/>
              </a:solidFill>
              <a:latin typeface="Arial" panose="020B0604020202020204" pitchFamily="34" charset="0"/>
            </a:endParaRPr>
          </a:p>
        </p:txBody>
      </p:sp>
      <p:sp>
        <p:nvSpPr>
          <p:cNvPr id="100358" name="Text Box 3">
            <a:extLst>
              <a:ext uri="{FF2B5EF4-FFF2-40B4-BE49-F238E27FC236}">
                <a16:creationId xmlns:a16="http://schemas.microsoft.com/office/drawing/2014/main" id="{888ADD07-FA91-4270-AF2F-56FFB9D3A9D5}"/>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100359" name="Text Box 4">
            <a:extLst>
              <a:ext uri="{FF2B5EF4-FFF2-40B4-BE49-F238E27FC236}">
                <a16:creationId xmlns:a16="http://schemas.microsoft.com/office/drawing/2014/main" id="{A8574261-8093-48CB-96E7-58A995CA565D}"/>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85D3FEA6-FA0F-4F5A-9010-8C3F42326F07}" type="slidenum">
              <a:rPr lang="de-DE" altLang="de-DE" sz="1200">
                <a:solidFill>
                  <a:srgbClr val="003366"/>
                </a:solidFill>
              </a:rPr>
              <a:pPr algn="r" eaLnBrk="1" hangingPunct="1">
                <a:buSzPct val="100000"/>
              </a:pPr>
              <a:t>12</a:t>
            </a:fld>
            <a:endParaRPr lang="de-DE" altLang="de-DE" sz="1200">
              <a:solidFill>
                <a:srgbClr val="003366"/>
              </a:solidFill>
            </a:endParaRPr>
          </a:p>
        </p:txBody>
      </p:sp>
      <p:sp>
        <p:nvSpPr>
          <p:cNvPr id="100360" name="Rectangle 6">
            <a:extLst>
              <a:ext uri="{FF2B5EF4-FFF2-40B4-BE49-F238E27FC236}">
                <a16:creationId xmlns:a16="http://schemas.microsoft.com/office/drawing/2014/main" id="{AC7A6333-6DF9-43A9-BC2E-F4EEE1429CC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de-DE" altLang="de-DE">
                <a:latin typeface="Calibri" panose="020F0502020204030204" pitchFamily="34" charset="0"/>
              </a:rPr>
              <a:t>3. Säule:</a:t>
            </a:r>
          </a:p>
          <a:p>
            <a:pPr>
              <a:lnSpc>
                <a:spcPct val="80000"/>
              </a:lnSpc>
            </a:pPr>
            <a:r>
              <a:rPr lang="de-DE" altLang="de-DE">
                <a:latin typeface="Calibri" panose="020F0502020204030204" pitchFamily="34" charset="0"/>
              </a:rPr>
              <a:t>Betroffene von MR-Verletzung sollen - um diese zu beenden und  Entschädigung/Wiedergutmachung zu erhalten - Zugang haben zu:</a:t>
            </a:r>
          </a:p>
          <a:p>
            <a:pPr>
              <a:lnSpc>
                <a:spcPct val="80000"/>
              </a:lnSpc>
            </a:pPr>
            <a:r>
              <a:rPr lang="de-DE" altLang="de-DE">
                <a:latin typeface="Calibri" panose="020F0502020204030204" pitchFamily="34" charset="0"/>
              </a:rPr>
              <a:t>Gerichtlichen Mittel (dadurch, dass Kollektivklagen möglich sind,  finanzielle Unterstützung für Prozesskosten…)</a:t>
            </a:r>
          </a:p>
          <a:p>
            <a:pPr>
              <a:lnSpc>
                <a:spcPct val="80000"/>
              </a:lnSpc>
            </a:pPr>
            <a:r>
              <a:rPr lang="de-DE" altLang="de-DE">
                <a:latin typeface="Calibri" panose="020F0502020204030204" pitchFamily="34" charset="0"/>
              </a:rPr>
              <a:t>Außergerichtliche Mittel= Beschwerdemechanismen, die nicht auf  Justiz beruhen</a:t>
            </a:r>
          </a:p>
          <a:p>
            <a:pPr>
              <a:lnSpc>
                <a:spcPct val="80000"/>
              </a:lnSpc>
            </a:pPr>
            <a:endParaRPr lang="de-DE" altLang="de-DE">
              <a:latin typeface="Calibri" panose="020F0502020204030204" pitchFamily="34" charset="0"/>
            </a:endParaRPr>
          </a:p>
          <a:p>
            <a:pPr>
              <a:lnSpc>
                <a:spcPct val="80000"/>
              </a:lnSpc>
            </a:pPr>
            <a:r>
              <a:rPr lang="de-DE" altLang="de-DE">
                <a:latin typeface="Calibri" panose="020F0502020204030204" pitchFamily="34" charset="0"/>
              </a:rPr>
              <a:t>Dafür sind als erstes wieder alle Länder für IHRE Menschen zuständig,  also z.B. erst Bangladesch, wenn das nicht funktioniert: Länder der  Unternehmen, also Deutschland, müssen ihre Justiz zugänglich  machen und Beschwerdemechanismen schaffen; dies müssen auch  Unternehmen</a:t>
            </a:r>
          </a:p>
          <a:p>
            <a:pPr>
              <a:lnSpc>
                <a:spcPct val="80000"/>
              </a:lnSpc>
            </a:pPr>
            <a:endParaRPr lang="de-DE" altLang="de-DE">
              <a:latin typeface="Calibri" panose="020F0502020204030204" pitchFamily="34" charset="0"/>
            </a:endParaRPr>
          </a:p>
          <a:p>
            <a:pPr>
              <a:lnSpc>
                <a:spcPct val="80000"/>
              </a:lnSpc>
            </a:pPr>
            <a:r>
              <a:rPr lang="de-DE" altLang="de-DE">
                <a:latin typeface="Calibri" panose="020F0502020204030204" pitchFamily="34" charset="0"/>
              </a:rPr>
              <a:t>Beispiel Bangladesch:</a:t>
            </a:r>
          </a:p>
          <a:p>
            <a:pPr>
              <a:lnSpc>
                <a:spcPct val="80000"/>
              </a:lnSpc>
            </a:pPr>
            <a:r>
              <a:rPr lang="de-DE" altLang="de-DE">
                <a:latin typeface="Calibri" panose="020F0502020204030204" pitchFamily="34" charset="0"/>
              </a:rPr>
              <a:t>Außergerichtlich: Beschwerdestellen zwar formal vorhanden, aber  ineffizient: Korruption, Bürokratie, lange Verfahren </a:t>
            </a:r>
          </a:p>
          <a:p>
            <a:pPr>
              <a:lnSpc>
                <a:spcPct val="80000"/>
              </a:lnSpc>
            </a:pPr>
            <a:r>
              <a:rPr lang="de-DE" altLang="de-DE">
                <a:latin typeface="Calibri" panose="020F0502020204030204" pitchFamily="34" charset="0"/>
              </a:rPr>
              <a:t>Justiz: Bangladesch hat nur 7 Arbeitsgerichte (aber 1300 Amtsgerichte)</a:t>
            </a:r>
          </a:p>
          <a:p>
            <a:pPr>
              <a:lnSpc>
                <a:spcPct val="80000"/>
              </a:lnSpc>
            </a:pPr>
            <a:r>
              <a:rPr lang="de-DE" altLang="de-DE">
                <a:latin typeface="Calibri" panose="020F0502020204030204" pitchFamily="34" charset="0"/>
              </a:rPr>
              <a:t>Kollektivbeschwerden nicht möglich, nur Individualbeschwerden</a:t>
            </a:r>
          </a:p>
          <a:p>
            <a:pPr>
              <a:lnSpc>
                <a:spcPct val="80000"/>
              </a:lnSpc>
            </a:pPr>
            <a:endParaRPr lang="de-DE" altLang="de-DE">
              <a:latin typeface="Calibri" panose="020F0502020204030204" pitchFamily="34" charset="0"/>
            </a:endParaRPr>
          </a:p>
          <a:p>
            <a:pPr>
              <a:lnSpc>
                <a:spcPct val="80000"/>
              </a:lnSpc>
            </a:pPr>
            <a:r>
              <a:rPr lang="de-DE" altLang="de-DE" b="1">
                <a:latin typeface="Calibri" panose="020F0502020204030204" pitchFamily="34" charset="0"/>
              </a:rPr>
              <a:t>Deutschland:  Schutzlücken im deutschen Rechtssystem</a:t>
            </a:r>
            <a:endParaRPr lang="de-DE" altLang="de-DE">
              <a:latin typeface="Calibri" panose="020F0502020204030204" pitchFamily="34" charset="0"/>
            </a:endParaRPr>
          </a:p>
          <a:p>
            <a:pPr>
              <a:lnSpc>
                <a:spcPct val="80000"/>
              </a:lnSpc>
            </a:pPr>
            <a:r>
              <a:rPr lang="de-DE" altLang="de-DE">
                <a:latin typeface="Calibri" panose="020F0502020204030204" pitchFamily="34" charset="0"/>
              </a:rPr>
              <a:t>Klagen von Arbeiter_innen aus Bangladesch, die für einen deutschen  Einkäufer produzieren, vor deutschen Gerichten bisher nicht möglich</a:t>
            </a:r>
          </a:p>
          <a:p>
            <a:pPr>
              <a:lnSpc>
                <a:spcPct val="80000"/>
              </a:lnSpc>
            </a:pPr>
            <a:r>
              <a:rPr lang="de-DE" altLang="de-DE">
                <a:latin typeface="Calibri" panose="020F0502020204030204" pitchFamily="34" charset="0"/>
              </a:rPr>
              <a:t>Hohe Prozesskosten, keine Kollektivklagen in Dtl. möglich</a:t>
            </a:r>
          </a:p>
          <a:p>
            <a:pPr>
              <a:lnSpc>
                <a:spcPct val="80000"/>
              </a:lnSpc>
            </a:pPr>
            <a:r>
              <a:rPr lang="de-DE" altLang="de-DE">
                <a:latin typeface="Calibri" panose="020F0502020204030204" pitchFamily="34" charset="0"/>
              </a:rPr>
              <a:t>Kein Unternehmensstrafrecht in Dtl, nur natürliche Personen können  strafrechtlich verfolgt werden </a:t>
            </a:r>
          </a:p>
          <a:p>
            <a:pPr>
              <a:lnSpc>
                <a:spcPct val="80000"/>
              </a:lnSpc>
            </a:pPr>
            <a:endParaRPr lang="de-DE" altLang="de-DE">
              <a:latin typeface="Calibri" panose="020F0502020204030204" pitchFamily="34" charset="0"/>
            </a:endParaRPr>
          </a:p>
          <a:p>
            <a:pPr>
              <a:lnSpc>
                <a:spcPct val="80000"/>
              </a:lnSpc>
            </a:pPr>
            <a:r>
              <a:rPr lang="de-DE" altLang="de-DE" b="1">
                <a:latin typeface="Calibri" panose="020F0502020204030204" pitchFamily="34" charset="0"/>
              </a:rPr>
              <a:t>Forderungen basierend auf den UN-Leitprinzipien</a:t>
            </a:r>
            <a:endParaRPr lang="de-DE" altLang="de-DE">
              <a:latin typeface="Calibri" panose="020F0502020204030204" pitchFamily="34" charset="0"/>
            </a:endParaRPr>
          </a:p>
          <a:p>
            <a:pPr>
              <a:lnSpc>
                <a:spcPct val="80000"/>
              </a:lnSpc>
            </a:pPr>
            <a:r>
              <a:rPr lang="de-DE" altLang="de-DE">
                <a:latin typeface="Calibri" panose="020F0502020204030204" pitchFamily="34" charset="0"/>
              </a:rPr>
              <a:t>Verbandsklagen und Prozesskostenhilfe ermöglichen</a:t>
            </a:r>
          </a:p>
          <a:p>
            <a:pPr>
              <a:lnSpc>
                <a:spcPct val="80000"/>
              </a:lnSpc>
            </a:pPr>
            <a:r>
              <a:rPr lang="de-DE" altLang="de-DE">
                <a:latin typeface="Calibri" panose="020F0502020204030204" pitchFamily="34" charset="0"/>
              </a:rPr>
              <a:t>Unternehmensstrafrecht einführen</a:t>
            </a:r>
          </a:p>
          <a:p>
            <a:pPr>
              <a:lnSpc>
                <a:spcPct val="80000"/>
              </a:lnSpc>
            </a:pPr>
            <a:endParaRPr lang="de-DE" altLang="de-DE">
              <a:latin typeface="Calibri" panose="020F0502020204030204" pitchFamily="34" charset="0"/>
            </a:endParaRPr>
          </a:p>
          <a:p>
            <a:pPr>
              <a:lnSpc>
                <a:spcPct val="80000"/>
              </a:lnSpc>
            </a:pPr>
            <a:r>
              <a:rPr lang="de-DE" altLang="de-DE" b="1">
                <a:latin typeface="Calibri" panose="020F0502020204030204" pitchFamily="34" charset="0"/>
              </a:rPr>
              <a:t>Opferentschädigung bleibt ohne gesetzliche Regelung freiwillig und willkürlich!</a:t>
            </a:r>
            <a:r>
              <a:rPr lang="de-DE" altLang="de-DE">
                <a:latin typeface="Calibri" panose="020F0502020204030204" pitchFamily="34" charset="0"/>
              </a:rPr>
              <a:t> </a:t>
            </a:r>
          </a:p>
          <a:p>
            <a:pPr>
              <a:lnSpc>
                <a:spcPct val="80000"/>
              </a:lnSpc>
            </a:pPr>
            <a:endParaRPr lang="de-DE" altLang="de-DE">
              <a:latin typeface="Calibri" panose="020F0502020204030204" pitchFamily="34" charset="0"/>
            </a:endParaRPr>
          </a:p>
          <a:p>
            <a:pPr>
              <a:lnSpc>
                <a:spcPct val="80000"/>
              </a:lnSpc>
            </a:pPr>
            <a:r>
              <a:rPr lang="de-DE" altLang="de-DE">
                <a:latin typeface="Calibri" panose="020F0502020204030204" pitchFamily="34" charset="0"/>
              </a:rPr>
              <a:t>ABER: Beispiel aus Modebranche hierzu: die Opfer der  Brandkatastrophe von Ali Enterprise in pakistan, die vor deutschen  Gerichten klagen</a:t>
            </a:r>
          </a:p>
          <a:p>
            <a:pPr>
              <a:lnSpc>
                <a:spcPct val="80000"/>
              </a:lnSpc>
            </a:pPr>
            <a:endParaRPr lang="de-DE" altLang="de-DE">
              <a:latin typeface="Calibri" panose="020F0502020204030204" pitchFamily="34" charset="0"/>
            </a:endParaRPr>
          </a:p>
          <a:p>
            <a:pPr>
              <a:lnSpc>
                <a:spcPct val="80000"/>
              </a:lnSpc>
            </a:pPr>
            <a:r>
              <a:rPr lang="de-DE" altLang="de-DE">
                <a:latin typeface="Calibri" panose="020F0502020204030204" pitchFamily="34" charset="0"/>
              </a:rPr>
              <a:t>weitere Infos, siehe Burckhardt, Todschick, S. 190</a:t>
            </a:r>
          </a:p>
          <a:p>
            <a:pPr>
              <a:lnSpc>
                <a:spcPct val="80000"/>
              </a:lnSpc>
            </a:pPr>
            <a:endParaRPr lang="de-DE" altLang="de-DE">
              <a:latin typeface="Calibri" panose="020F0502020204030204" pitchFamily="34" charset="0"/>
            </a:endParaRPr>
          </a:p>
          <a:p>
            <a:pPr>
              <a:lnSpc>
                <a:spcPct val="80000"/>
              </a:lnSpc>
            </a:pPr>
            <a:endParaRPr lang="de-DE" altLang="de-DE">
              <a:latin typeface="Calibri" panose="020F0502020204030204" pitchFamily="34" charset="0"/>
            </a:endParaRPr>
          </a:p>
          <a:p>
            <a:pPr>
              <a:lnSpc>
                <a:spcPct val="80000"/>
              </a:lnSpc>
            </a:pPr>
            <a:endParaRPr lang="de-DE" altLang="de-DE">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1DF26A06-EFA2-4C2C-8928-C71BA2F4100F}"/>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02403" name="Rectangle 7">
            <a:extLst>
              <a:ext uri="{FF2B5EF4-FFF2-40B4-BE49-F238E27FC236}">
                <a16:creationId xmlns:a16="http://schemas.microsoft.com/office/drawing/2014/main" id="{67550087-AB08-4F92-9FB0-E59AA8FB975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7AC33904-F9E9-4C98-9550-72509215978B}" type="slidenum">
              <a:rPr lang="de-DE" altLang="de-DE" sz="1200" smtClean="0">
                <a:solidFill>
                  <a:srgbClr val="000000"/>
                </a:solidFill>
              </a:rPr>
              <a:pPr/>
              <a:t>13</a:t>
            </a:fld>
            <a:endParaRPr lang="de-DE" altLang="de-DE" sz="1200">
              <a:solidFill>
                <a:srgbClr val="000000"/>
              </a:solidFill>
            </a:endParaRPr>
          </a:p>
        </p:txBody>
      </p:sp>
      <p:sp>
        <p:nvSpPr>
          <p:cNvPr id="102404" name="Rectangle 1">
            <a:extLst>
              <a:ext uri="{FF2B5EF4-FFF2-40B4-BE49-F238E27FC236}">
                <a16:creationId xmlns:a16="http://schemas.microsoft.com/office/drawing/2014/main" id="{3F88D2F5-0ACB-4554-A87D-1FEF2259A022}"/>
              </a:ext>
            </a:extLst>
          </p:cNvPr>
          <p:cNvSpPr>
            <a:spLocks noChangeArrowheads="1" noTextEdit="1"/>
          </p:cNvSpPr>
          <p:nvPr>
            <p:ph type="sldImg"/>
          </p:nvPr>
        </p:nvSpPr>
        <p:spPr>
          <a:xfrm>
            <a:off x="1143000" y="685800"/>
            <a:ext cx="4572000" cy="3429000"/>
          </a:xfrm>
          <a:solidFill>
            <a:srgbClr val="FFFFFF"/>
          </a:solidFill>
          <a:ln/>
        </p:spPr>
      </p:sp>
      <p:sp>
        <p:nvSpPr>
          <p:cNvPr id="102405" name="Text Box 2">
            <a:extLst>
              <a:ext uri="{FF2B5EF4-FFF2-40B4-BE49-F238E27FC236}">
                <a16:creationId xmlns:a16="http://schemas.microsoft.com/office/drawing/2014/main" id="{C11DFEC6-E84C-41B0-A449-AED902C1DF8B}"/>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28600" indent="-227013">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1pPr>
            <a:lvl2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2pPr>
            <a:lvl3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3pPr>
            <a:lvl4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4pPr>
            <a:lvl5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413"/>
              </a:spcBef>
              <a:buSzPct val="100000"/>
            </a:pPr>
            <a:r>
              <a:rPr lang="de-DE" altLang="de-DE" sz="1100">
                <a:solidFill>
                  <a:srgbClr val="000000"/>
                </a:solidFill>
                <a:latin typeface="Arial" panose="020B0604020202020204" pitchFamily="34" charset="0"/>
              </a:rPr>
              <a:t>Verabschiedung UN-Menschenrechtsrat bedeutet: erstmal nur Einigkeit </a:t>
            </a:r>
            <a:r>
              <a:rPr lang="de-DE" altLang="de-DE" sz="1100">
                <a:solidFill>
                  <a:srgbClr val="000000"/>
                </a:solidFill>
                <a:latin typeface="Wingdings" panose="05000000000000000000" pitchFamily="2" charset="2"/>
              </a:rPr>
              <a:t></a:t>
            </a:r>
          </a:p>
          <a:p>
            <a:pPr eaLnBrk="1" hangingPunct="1">
              <a:lnSpc>
                <a:spcPct val="90000"/>
              </a:lnSpc>
              <a:spcBef>
                <a:spcPts val="413"/>
              </a:spcBef>
              <a:buSzPct val="100000"/>
            </a:pPr>
            <a:r>
              <a:rPr lang="de-DE" altLang="de-DE" sz="1100">
                <a:solidFill>
                  <a:srgbClr val="000000"/>
                </a:solidFill>
                <a:latin typeface="Arial" panose="020B0604020202020204" pitchFamily="34" charset="0"/>
              </a:rPr>
              <a:t>Leitprinzipien sind völkerrechtlich bindend, weil auf Menschenrechten basierend, brauchen aber für gesetzliche Wirkung Verankerung in nationalem Recht</a:t>
            </a:r>
          </a:p>
          <a:p>
            <a:pPr eaLnBrk="1" hangingPunct="1">
              <a:lnSpc>
                <a:spcPct val="90000"/>
              </a:lnSpc>
              <a:spcBef>
                <a:spcPts val="413"/>
              </a:spcBef>
              <a:buSzPct val="100000"/>
            </a:pPr>
            <a:r>
              <a:rPr lang="de-DE" altLang="de-DE" sz="1100">
                <a:solidFill>
                  <a:srgbClr val="000000"/>
                </a:solidFill>
                <a:latin typeface="Arial" panose="020B0604020202020204" pitchFamily="34" charset="0"/>
              </a:rPr>
              <a:t>EU hat Mitgliedsländer zur Erarbeitung von NAPs aufgerufen; in etlichen Ländern schon erstellt, in Deutschland mittlerweile auch; aber noch keine Gesetzesänderungen umgesetzt und auch erstmal nicht vorgesehen </a:t>
            </a:r>
          </a:p>
          <a:p>
            <a:pPr eaLnBrk="1" hangingPunct="1">
              <a:lnSpc>
                <a:spcPct val="90000"/>
              </a:lnSpc>
              <a:spcBef>
                <a:spcPts val="413"/>
              </a:spcBef>
              <a:buSzPct val="100000"/>
            </a:pPr>
            <a:endParaRPr lang="de-DE" altLang="de-DE" sz="1100">
              <a:solidFill>
                <a:srgbClr val="000000"/>
              </a:solidFill>
              <a:latin typeface="Arial" panose="020B0604020202020204" pitchFamily="34" charset="0"/>
            </a:endParaRPr>
          </a:p>
          <a:p>
            <a:pPr eaLnBrk="1" hangingPunct="1">
              <a:lnSpc>
                <a:spcPct val="90000"/>
              </a:lnSpc>
              <a:spcBef>
                <a:spcPts val="413"/>
              </a:spcBef>
              <a:buSzPct val="100000"/>
            </a:pPr>
            <a:r>
              <a:rPr lang="de-DE" altLang="de-DE" sz="1100">
                <a:solidFill>
                  <a:srgbClr val="000000"/>
                </a:solidFill>
                <a:latin typeface="Arial" panose="020B0604020202020204" pitchFamily="34" charset="0"/>
              </a:rPr>
              <a:t>Richten sich an Staaten UND Unternehmen, 1. säule Staaten, 2. Säule Unternehmen, 3. Säule v.a. Staaten, auch Unternehmen</a:t>
            </a:r>
          </a:p>
          <a:p>
            <a:pPr eaLnBrk="1" hangingPunct="1">
              <a:lnSpc>
                <a:spcPct val="90000"/>
              </a:lnSpc>
              <a:spcBef>
                <a:spcPts val="413"/>
              </a:spcBef>
              <a:buSzPct val="100000"/>
            </a:pPr>
            <a:endParaRPr lang="de-DE" altLang="de-DE" sz="1100">
              <a:solidFill>
                <a:srgbClr val="000000"/>
              </a:solidFill>
              <a:latin typeface="Arial" panose="020B0604020202020204" pitchFamily="34" charset="0"/>
            </a:endParaRPr>
          </a:p>
          <a:p>
            <a:pPr eaLnBrk="1" hangingPunct="1">
              <a:lnSpc>
                <a:spcPct val="90000"/>
              </a:lnSpc>
              <a:spcBef>
                <a:spcPts val="413"/>
              </a:spcBef>
              <a:buSzPct val="100000"/>
            </a:pPr>
            <a:endParaRPr lang="de-DE" altLang="de-DE" sz="1100">
              <a:solidFill>
                <a:srgbClr val="000000"/>
              </a:solidFill>
              <a:latin typeface="Arial" panose="020B0604020202020204" pitchFamily="34" charset="0"/>
            </a:endParaRPr>
          </a:p>
          <a:p>
            <a:pPr eaLnBrk="1" hangingPunct="1">
              <a:lnSpc>
                <a:spcPct val="90000"/>
              </a:lnSpc>
              <a:spcBef>
                <a:spcPts val="413"/>
              </a:spcBef>
              <a:buSzPct val="100000"/>
            </a:pPr>
            <a:endParaRPr lang="de-DE" altLang="de-DE" sz="1100">
              <a:solidFill>
                <a:srgbClr val="000000"/>
              </a:solidFill>
              <a:latin typeface="Arial" panose="020B0604020202020204" pitchFamily="34" charset="0"/>
            </a:endParaRPr>
          </a:p>
          <a:p>
            <a:pPr eaLnBrk="1" hangingPunct="1">
              <a:lnSpc>
                <a:spcPct val="90000"/>
              </a:lnSpc>
              <a:spcBef>
                <a:spcPts val="413"/>
              </a:spcBef>
              <a:buSzPct val="100000"/>
            </a:pPr>
            <a:endParaRPr lang="de-DE" altLang="de-DE" sz="1100">
              <a:solidFill>
                <a:srgbClr val="000000"/>
              </a:solidFill>
              <a:latin typeface="Arial" panose="020B0604020202020204" pitchFamily="34" charset="0"/>
            </a:endParaRPr>
          </a:p>
          <a:p>
            <a:pPr eaLnBrk="1" hangingPunct="1">
              <a:lnSpc>
                <a:spcPct val="90000"/>
              </a:lnSpc>
              <a:spcBef>
                <a:spcPts val="413"/>
              </a:spcBef>
              <a:buSzPct val="100000"/>
            </a:pPr>
            <a:endParaRPr lang="de-DE" altLang="de-DE" sz="1100">
              <a:solidFill>
                <a:srgbClr val="000000"/>
              </a:solidFill>
              <a:latin typeface="Arial" panose="020B0604020202020204" pitchFamily="34" charset="0"/>
            </a:endParaRPr>
          </a:p>
        </p:txBody>
      </p:sp>
      <p:sp>
        <p:nvSpPr>
          <p:cNvPr id="102406" name="Text Box 3">
            <a:extLst>
              <a:ext uri="{FF2B5EF4-FFF2-40B4-BE49-F238E27FC236}">
                <a16:creationId xmlns:a16="http://schemas.microsoft.com/office/drawing/2014/main" id="{5C5C253B-4666-4366-A675-1F41B5F87338}"/>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102407" name="Text Box 4">
            <a:extLst>
              <a:ext uri="{FF2B5EF4-FFF2-40B4-BE49-F238E27FC236}">
                <a16:creationId xmlns:a16="http://schemas.microsoft.com/office/drawing/2014/main" id="{751FEF9D-2A49-4A49-A956-2510EE34B02A}"/>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23FC7778-7D22-4D3C-92E1-286B7B1ACE52}" type="slidenum">
              <a:rPr lang="de-DE" altLang="de-DE" sz="1200">
                <a:solidFill>
                  <a:srgbClr val="003366"/>
                </a:solidFill>
              </a:rPr>
              <a:pPr algn="r" eaLnBrk="1" hangingPunct="1">
                <a:buSzPct val="100000"/>
              </a:pPr>
              <a:t>13</a:t>
            </a:fld>
            <a:endParaRPr lang="de-DE" altLang="de-DE" sz="1200">
              <a:solidFill>
                <a:srgbClr val="003366"/>
              </a:solidFill>
            </a:endParaRPr>
          </a:p>
        </p:txBody>
      </p:sp>
      <p:sp>
        <p:nvSpPr>
          <p:cNvPr id="102408" name="Rectangle 6">
            <a:extLst>
              <a:ext uri="{FF2B5EF4-FFF2-40B4-BE49-F238E27FC236}">
                <a16:creationId xmlns:a16="http://schemas.microsoft.com/office/drawing/2014/main" id="{FF06B95B-25A4-410D-A066-CDC7929EB18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Calibri" panose="020F0502020204030204" pitchFamily="34" charset="0"/>
              </a:rPr>
              <a:t>Richtlinien scheinen recht abstrakt – wie sieht die konkrete Umsetzung in Deutschland aus? Wie sieht die konkrete Umsetzung für die Textilindustrie aus? – da besonders die Textilindustrie durch Menschenrechtsverletzungen geprägt ist. </a:t>
            </a:r>
          </a:p>
          <a:p>
            <a:endParaRPr lang="de-DE" altLang="de-DE">
              <a:latin typeface="Calibri" panose="020F0502020204030204" pitchFamily="34" charset="0"/>
            </a:endParaRPr>
          </a:p>
          <a:p>
            <a:r>
              <a:rPr lang="de-DE" altLang="de-DE">
                <a:latin typeface="Calibri" panose="020F0502020204030204" pitchFamily="34" charset="0"/>
              </a:rPr>
              <a:t>EU hat Mitgliedsländer in Folge der UN-Guiding-Principles zur Erarbeitung von Nationalen Aktionsplänen (NAPs) aufgerufen. In Deutschland (2016) und etlichen anderen Ländern wurden diese erstelle. In Deutschland hatte der NAP bisher keine Gesetzesänderung zur Folge – derzeit wird aber unter über die Einführung eines Lieferkettengesetzes diskutiert. (Ausgang noch völlig offen!)</a:t>
            </a:r>
          </a:p>
          <a:p>
            <a:r>
              <a:rPr lang="de-DE" altLang="de-DE">
                <a:latin typeface="Calibri" panose="020F0502020204030204" pitchFamily="34" charset="0"/>
              </a:rPr>
              <a:t>Im Aktionsplan wird klar die Verantwortung von Unternehmen, Menschenrechte zu achten benannt! </a:t>
            </a:r>
            <a:br>
              <a:rPr lang="de-DE" altLang="de-DE">
                <a:latin typeface="Calibri" panose="020F0502020204030204" pitchFamily="34" charset="0"/>
              </a:rPr>
            </a:br>
            <a:br>
              <a:rPr lang="de-DE" altLang="de-DE">
                <a:latin typeface="Calibri" panose="020F0502020204030204" pitchFamily="34" charset="0"/>
              </a:rPr>
            </a:br>
            <a:r>
              <a:rPr lang="de-DE" altLang="de-DE">
                <a:latin typeface="Calibri" panose="020F0502020204030204" pitchFamily="34" charset="0"/>
              </a:rPr>
              <a:t>Studierende kurz abholen: Welche Menschenrechten sind entlang der textilen Kette besonders gefährdet? - &gt; Punkt Arbeitssicherheit -&gt; Einsturzgefährdete Fabriken- &gt; Rana Plaza</a:t>
            </a:r>
          </a:p>
          <a:p>
            <a:endParaRPr lang="de-DE" altLang="de-DE">
              <a:latin typeface="Calibri" panose="020F0502020204030204" pitchFamily="34" charset="0"/>
            </a:endParaRPr>
          </a:p>
          <a:p>
            <a:r>
              <a:rPr lang="de-DE" altLang="de-DE">
                <a:latin typeface="Calibri" panose="020F0502020204030204" pitchFamily="34" charset="0"/>
              </a:rPr>
              <a:t>Bildquelle: http://www.csr-in-deutschland.de/DE/Wirtschaft-Menschenrechte/wirtschaft-menschenrechte.html (Zugriff 3.5.2019)</a:t>
            </a:r>
          </a:p>
          <a:p>
            <a:endParaRPr lang="de-DE" altLang="de-DE">
              <a:latin typeface="Calibri" panose="020F0502020204030204" pitchFamily="34" charset="0"/>
            </a:endParaRPr>
          </a:p>
          <a:p>
            <a:endParaRPr lang="de-DE" altLang="de-DE">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5EC60D42-ADDD-4C36-AB0A-5F372B991A04}"/>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04451" name="Rectangle 7">
            <a:extLst>
              <a:ext uri="{FF2B5EF4-FFF2-40B4-BE49-F238E27FC236}">
                <a16:creationId xmlns:a16="http://schemas.microsoft.com/office/drawing/2014/main" id="{4E982277-6624-4D4A-BC2F-97D105FD0A3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49A3B496-857A-4A01-BC8D-26081BAD5420}" type="slidenum">
              <a:rPr lang="de-DE" altLang="de-DE" sz="1200" smtClean="0">
                <a:solidFill>
                  <a:srgbClr val="000000"/>
                </a:solidFill>
              </a:rPr>
              <a:pPr/>
              <a:t>14</a:t>
            </a:fld>
            <a:endParaRPr lang="de-DE" altLang="de-DE" sz="1200">
              <a:solidFill>
                <a:srgbClr val="000000"/>
              </a:solidFill>
            </a:endParaRPr>
          </a:p>
        </p:txBody>
      </p:sp>
      <p:sp>
        <p:nvSpPr>
          <p:cNvPr id="104452" name="Text Box 1">
            <a:extLst>
              <a:ext uri="{FF2B5EF4-FFF2-40B4-BE49-F238E27FC236}">
                <a16:creationId xmlns:a16="http://schemas.microsoft.com/office/drawing/2014/main" id="{7F8E9BDC-474E-4962-B25D-4463B191CA24}"/>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104453" name="Text Box 2">
            <a:extLst>
              <a:ext uri="{FF2B5EF4-FFF2-40B4-BE49-F238E27FC236}">
                <a16:creationId xmlns:a16="http://schemas.microsoft.com/office/drawing/2014/main" id="{4343C75F-B162-410A-B56B-A8555488D9D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4BBD5EB1-A3DC-4FEA-B004-B9DFE3928A46}" type="slidenum">
              <a:rPr lang="de-DE" altLang="de-DE" sz="1200">
                <a:solidFill>
                  <a:srgbClr val="003366"/>
                </a:solidFill>
              </a:rPr>
              <a:pPr algn="r" eaLnBrk="1" hangingPunct="1">
                <a:buSzPct val="100000"/>
              </a:pPr>
              <a:t>14</a:t>
            </a:fld>
            <a:endParaRPr lang="de-DE" altLang="de-DE" sz="1200">
              <a:solidFill>
                <a:srgbClr val="003366"/>
              </a:solidFill>
            </a:endParaRPr>
          </a:p>
        </p:txBody>
      </p:sp>
      <p:sp>
        <p:nvSpPr>
          <p:cNvPr id="104454" name="Rectangle 3">
            <a:extLst>
              <a:ext uri="{FF2B5EF4-FFF2-40B4-BE49-F238E27FC236}">
                <a16:creationId xmlns:a16="http://schemas.microsoft.com/office/drawing/2014/main" id="{73A4FC1A-AA1C-4213-BD35-C87969085759}"/>
              </a:ext>
            </a:extLst>
          </p:cNvPr>
          <p:cNvSpPr>
            <a:spLocks noChangeArrowheads="1" noTextEdit="1"/>
          </p:cNvSpPr>
          <p:nvPr>
            <p:ph type="sldImg"/>
          </p:nvPr>
        </p:nvSpPr>
        <p:spPr>
          <a:xfrm>
            <a:off x="1143000" y="685800"/>
            <a:ext cx="4572000" cy="3429000"/>
          </a:xfrm>
          <a:solidFill>
            <a:srgbClr val="FFFFFF"/>
          </a:solidFill>
          <a:ln/>
        </p:spPr>
      </p:sp>
      <p:sp>
        <p:nvSpPr>
          <p:cNvPr id="104455" name="Text Box 4">
            <a:extLst>
              <a:ext uri="{FF2B5EF4-FFF2-40B4-BE49-F238E27FC236}">
                <a16:creationId xmlns:a16="http://schemas.microsoft.com/office/drawing/2014/main" id="{F30C4BBD-CD99-4576-AECC-ACF7D0302257}"/>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 Als Hintergrundinfo zur Vorbereitung unbedingt empfehlenswert: </a:t>
            </a:r>
            <a:r>
              <a:rPr lang="de-DE" altLang="de-DE" sz="1200" u="sng">
                <a:solidFill>
                  <a:srgbClr val="000000"/>
                </a:solidFill>
                <a:latin typeface="Arial" panose="020B0604020202020204" pitchFamily="34" charset="0"/>
              </a:rPr>
              <a:t>https://germanwatch.org/de/thema/unternehmensverantwortung</a:t>
            </a:r>
          </a:p>
        </p:txBody>
      </p:sp>
      <p:sp>
        <p:nvSpPr>
          <p:cNvPr id="115720" name="Rectangle 6">
            <a:extLst>
              <a:ext uri="{FF2B5EF4-FFF2-40B4-BE49-F238E27FC236}">
                <a16:creationId xmlns:a16="http://schemas.microsoft.com/office/drawing/2014/main" id="{3169A71C-ECDD-4821-81D9-6C8A61089C42}"/>
              </a:ext>
            </a:extLst>
          </p:cNvPr>
          <p:cNvSpPr>
            <a:spLocks noGrp="1" noChangeArrowheads="1"/>
          </p:cNvSpPr>
          <p:nvPr>
            <p:ph type="body" idx="1"/>
          </p:nvPr>
        </p:nvSpPr>
        <p:spPr/>
        <p:txBody>
          <a:bodyPr/>
          <a:lstStyle/>
          <a:p>
            <a:pPr>
              <a:spcBef>
                <a:spcPts val="450"/>
              </a:spcBef>
              <a:defRPr/>
            </a:pPr>
            <a:r>
              <a:rPr lang="de-DE" altLang="de-DE" dirty="0">
                <a:latin typeface="+mn-lt"/>
                <a:ea typeface="+mn-ea"/>
                <a:cs typeface="+mn-cs"/>
              </a:rPr>
              <a:t>Als Hintergrundinfo zur Vorbereitung unbedingt empfehlenswert: </a:t>
            </a:r>
            <a:r>
              <a:rPr lang="de-DE" altLang="de-DE" u="sng" dirty="0">
                <a:latin typeface="+mn-lt"/>
                <a:ea typeface="+mn-ea"/>
                <a:cs typeface="+mn-cs"/>
              </a:rPr>
              <a:t>https://germanwatch.org/de/thema/</a:t>
            </a:r>
            <a:r>
              <a:rPr lang="de-DE" altLang="de-DE" u="sng" dirty="0" err="1">
                <a:latin typeface="+mn-lt"/>
                <a:ea typeface="+mn-ea"/>
                <a:cs typeface="+mn-cs"/>
              </a:rPr>
              <a:t>unternehmensverantwortung</a:t>
            </a:r>
            <a:r>
              <a:rPr lang="de-DE" altLang="de-DE" u="sng" dirty="0">
                <a:latin typeface="+mn-lt"/>
                <a:ea typeface="+mn-ea"/>
                <a:cs typeface="+mn-cs"/>
              </a:rPr>
              <a:t> (Zugriff 3.5.2019)</a:t>
            </a:r>
            <a:endParaRPr lang="de-DE" altLang="de-DE" dirty="0">
              <a:latin typeface="+mn-lt"/>
              <a:ea typeface="+mn-ea"/>
              <a:cs typeface="+mn-cs"/>
            </a:endParaRPr>
          </a:p>
          <a:p>
            <a:pPr>
              <a:defRPr/>
            </a:pPr>
            <a:endParaRPr lang="de-DE" altLang="de-DE" dirty="0">
              <a:latin typeface="+mn-lt"/>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Folienbildplatzhalter 1">
            <a:extLst>
              <a:ext uri="{FF2B5EF4-FFF2-40B4-BE49-F238E27FC236}">
                <a16:creationId xmlns:a16="http://schemas.microsoft.com/office/drawing/2014/main" id="{3E63794E-6938-4406-9AFD-6E672F9A4CA3}"/>
              </a:ext>
            </a:extLst>
          </p:cNvPr>
          <p:cNvSpPr>
            <a:spLocks noGrp="1" noRot="1" noChangeAspect="1" noChangeArrowheads="1" noTextEdit="1"/>
          </p:cNvSpPr>
          <p:nvPr>
            <p:ph type="sldImg"/>
          </p:nvPr>
        </p:nvSpPr>
        <p:spPr>
          <a:ln/>
        </p:spPr>
      </p:sp>
      <p:sp>
        <p:nvSpPr>
          <p:cNvPr id="106499" name="Notizenplatzhalter 2">
            <a:extLst>
              <a:ext uri="{FF2B5EF4-FFF2-40B4-BE49-F238E27FC236}">
                <a16:creationId xmlns:a16="http://schemas.microsoft.com/office/drawing/2014/main" id="{DACAACCB-39EE-4B1C-B30F-8ED0C917483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Calibri" panose="020F0502020204030204" pitchFamily="34" charset="0"/>
              </a:rPr>
              <a:t>Im Zusammenhang mit den Maßnahmen zur Umsetzung der Leitprinzipien für Wirtschaft und Menschenrechte hat die Bundesregierung das Bündnis für nachhaltige Textilien ins Leben gerufen. Als Anlass, warum gerade im Bereich Textilien zuerst eine industriesektorspezifische Initiative gegründet wurde, nennt die Bundesregierung stets das Unglück von Rana Plaza.</a:t>
            </a:r>
          </a:p>
          <a:p>
            <a:endParaRPr lang="de-DE" altLang="de-DE">
              <a:latin typeface="Calibri" panose="020F0502020204030204" pitchFamily="34" charset="0"/>
            </a:endParaRPr>
          </a:p>
          <a:p>
            <a:r>
              <a:rPr lang="de-DE" altLang="de-DE">
                <a:latin typeface="Calibri" panose="020F0502020204030204" pitchFamily="34" charset="0"/>
              </a:rPr>
              <a:t>Das neunstöckige Rana Plaza Gebäude mit fünf Textilfabriken in Sabhar stürzte am 24. April 2013 ein. Beim Zusammenbruch starben am 24. April 2013 über 1.100 Menschen, mehr als 2.000 wurden verletzt. Der Einsturz brachte eine längst überfällige öffentliche Debatte über die Arbeitsbedingungen und Sicherheitsmängel in der Bekleidungsindustrie ins Rollen.</a:t>
            </a:r>
          </a:p>
          <a:p>
            <a:endParaRPr lang="de-DE" altLang="de-DE">
              <a:latin typeface="Calibri" panose="020F0502020204030204" pitchFamily="34" charset="0"/>
            </a:endParaRPr>
          </a:p>
          <a:p>
            <a:r>
              <a:rPr lang="de-DE" altLang="de-DE">
                <a:latin typeface="Calibri" panose="020F0502020204030204" pitchFamily="34" charset="0"/>
              </a:rPr>
              <a:t>Hintergrundinformationen für euch: </a:t>
            </a:r>
          </a:p>
          <a:p>
            <a:endParaRPr lang="de-DE" altLang="de-DE">
              <a:latin typeface="Calibri" panose="020F0502020204030204" pitchFamily="34" charset="0"/>
            </a:endParaRPr>
          </a:p>
          <a:p>
            <a:r>
              <a:rPr lang="de-DE" altLang="de-DE">
                <a:latin typeface="Calibri" panose="020F0502020204030204" pitchFamily="34" charset="0"/>
              </a:rPr>
              <a:t>Das Textilbündnis wird immer wieder als Reaktion auf Rana Plaza angesprochen und bewertet – was steckt wirklich dahinter?</a:t>
            </a:r>
            <a:endParaRPr lang="de-DE" altLang="de-DE">
              <a:solidFill>
                <a:schemeClr val="tx1"/>
              </a:solidFill>
              <a:latin typeface="Calibri" panose="020F0502020204030204" pitchFamily="34" charset="0"/>
            </a:endParaRPr>
          </a:p>
          <a:p>
            <a:r>
              <a:rPr lang="de-DE" altLang="de-DE">
                <a:solidFill>
                  <a:schemeClr val="tx1"/>
                </a:solidFill>
                <a:latin typeface="Calibri" panose="020F0502020204030204" pitchFamily="34" charset="0"/>
              </a:rPr>
              <a:t>Vgl. Minute 15:00-19:03 im Radiobeitrag </a:t>
            </a:r>
            <a:r>
              <a:rPr lang="de-DE" altLang="de-DE">
                <a:latin typeface="Calibri" panose="020F0502020204030204" pitchFamily="34" charset="0"/>
              </a:rPr>
              <a:t>https://www.br.de/radio/bayern2/sendungen/zuendfunk/mode-recycling-nachhaltigkeit-greenswashing-100.html (Zugriff 3.5.2019)</a:t>
            </a:r>
          </a:p>
          <a:p>
            <a:endParaRPr lang="de-DE" altLang="de-DE">
              <a:latin typeface="Calibri" panose="020F0502020204030204" pitchFamily="34" charset="0"/>
            </a:endParaRPr>
          </a:p>
        </p:txBody>
      </p:sp>
      <p:sp>
        <p:nvSpPr>
          <p:cNvPr id="106500" name="Kopfzeilenplatzhalter 3">
            <a:extLst>
              <a:ext uri="{FF2B5EF4-FFF2-40B4-BE49-F238E27FC236}">
                <a16:creationId xmlns:a16="http://schemas.microsoft.com/office/drawing/2014/main" id="{E5114E39-2208-4719-8A00-FA86747E2DF1}"/>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06501" name="Foliennummernplatzhalter 4">
            <a:extLst>
              <a:ext uri="{FF2B5EF4-FFF2-40B4-BE49-F238E27FC236}">
                <a16:creationId xmlns:a16="http://schemas.microsoft.com/office/drawing/2014/main" id="{920402E3-A3C2-4478-9B16-D60D8F0801E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4AC7D3AA-9023-4090-A6D5-7E1CC1975EA1}" type="slidenum">
              <a:rPr lang="de-DE" altLang="de-DE" sz="1200" smtClean="0">
                <a:solidFill>
                  <a:srgbClr val="000000"/>
                </a:solidFill>
              </a:rPr>
              <a:pPr/>
              <a:t>15</a:t>
            </a:fld>
            <a:endParaRPr lang="de-DE" altLang="de-DE" sz="120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Folienbildplatzhalter 1">
            <a:extLst>
              <a:ext uri="{FF2B5EF4-FFF2-40B4-BE49-F238E27FC236}">
                <a16:creationId xmlns:a16="http://schemas.microsoft.com/office/drawing/2014/main" id="{00111FAD-E165-49EB-AF6C-9EE1E8A47D7B}"/>
              </a:ext>
            </a:extLst>
          </p:cNvPr>
          <p:cNvSpPr>
            <a:spLocks noGrp="1" noRot="1" noChangeAspect="1" noChangeArrowheads="1" noTextEdit="1"/>
          </p:cNvSpPr>
          <p:nvPr>
            <p:ph type="sldImg"/>
          </p:nvPr>
        </p:nvSpPr>
        <p:spPr>
          <a:ln/>
        </p:spPr>
      </p:sp>
      <p:sp>
        <p:nvSpPr>
          <p:cNvPr id="108547" name="Notizenplatzhalter 2">
            <a:extLst>
              <a:ext uri="{FF2B5EF4-FFF2-40B4-BE49-F238E27FC236}">
                <a16:creationId xmlns:a16="http://schemas.microsoft.com/office/drawing/2014/main" id="{5B3E81F6-DB63-46E9-AC36-EC923AF4DD5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Calibri" panose="020F0502020204030204" pitchFamily="34" charset="0"/>
              </a:rPr>
              <a:t>Das Textilbündnis wird immer wieder als Reaktion auf Rana Plaza angesprochen und bewertet – was steckt wirklich dahinter?</a:t>
            </a:r>
          </a:p>
          <a:p>
            <a:endParaRPr lang="de-DE" altLang="de-DE">
              <a:solidFill>
                <a:schemeClr val="tx1"/>
              </a:solidFill>
              <a:latin typeface="Calibri" panose="020F0502020204030204" pitchFamily="34" charset="0"/>
            </a:endParaRPr>
          </a:p>
          <a:p>
            <a:endParaRPr lang="de-DE" altLang="de-DE">
              <a:solidFill>
                <a:schemeClr val="tx1"/>
              </a:solidFill>
              <a:latin typeface="Calibri" panose="020F0502020204030204" pitchFamily="34" charset="0"/>
            </a:endParaRPr>
          </a:p>
          <a:p>
            <a:r>
              <a:rPr lang="de-DE" altLang="de-DE">
                <a:solidFill>
                  <a:schemeClr val="tx1"/>
                </a:solidFill>
                <a:latin typeface="Calibri" panose="020F0502020204030204" pitchFamily="34" charset="0"/>
              </a:rPr>
              <a:t>Vgl. Minute 15:00-19:03 im Radiobeitrag in den Hintergrundinformationen</a:t>
            </a:r>
          </a:p>
          <a:p>
            <a:r>
              <a:rPr lang="de-DE" altLang="de-DE">
                <a:latin typeface="Calibri" panose="020F0502020204030204" pitchFamily="34" charset="0"/>
              </a:rPr>
              <a:t>https://www.br.de/radio/bayern2/sendungen/zuendfunk/mode-recycling-nachhaltigkeit-greenswashing-100.html (Zugriff 3.5.2019)</a:t>
            </a:r>
          </a:p>
          <a:p>
            <a:endParaRPr lang="de-DE" altLang="de-DE">
              <a:latin typeface="Calibri" panose="020F0502020204030204" pitchFamily="34" charset="0"/>
            </a:endParaRPr>
          </a:p>
          <a:p>
            <a:endParaRPr lang="de-DE" altLang="de-DE">
              <a:latin typeface="Calibri" panose="020F0502020204030204" pitchFamily="34" charset="0"/>
            </a:endParaRPr>
          </a:p>
        </p:txBody>
      </p:sp>
      <p:sp>
        <p:nvSpPr>
          <p:cNvPr id="108548" name="Kopfzeilenplatzhalter 3">
            <a:extLst>
              <a:ext uri="{FF2B5EF4-FFF2-40B4-BE49-F238E27FC236}">
                <a16:creationId xmlns:a16="http://schemas.microsoft.com/office/drawing/2014/main" id="{2197A8C7-1BE0-48AA-BD1F-7B08945939E1}"/>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08549" name="Foliennummernplatzhalter 4">
            <a:extLst>
              <a:ext uri="{FF2B5EF4-FFF2-40B4-BE49-F238E27FC236}">
                <a16:creationId xmlns:a16="http://schemas.microsoft.com/office/drawing/2014/main" id="{97608707-A43E-422D-B0E6-966D669569D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3DF59111-C687-4D25-A3CD-4B9773C5A043}" type="slidenum">
              <a:rPr lang="de-DE" altLang="de-DE" sz="1200" smtClean="0">
                <a:solidFill>
                  <a:srgbClr val="000000"/>
                </a:solidFill>
              </a:rPr>
              <a:pPr/>
              <a:t>16</a:t>
            </a:fld>
            <a:endParaRPr lang="de-DE" altLang="de-DE" sz="12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94555606-EC16-476C-8554-320273C3B866}"/>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10595" name="Rectangle 7">
            <a:extLst>
              <a:ext uri="{FF2B5EF4-FFF2-40B4-BE49-F238E27FC236}">
                <a16:creationId xmlns:a16="http://schemas.microsoft.com/office/drawing/2014/main" id="{AEF2F744-36F7-4A5E-BB53-C14024F5710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84F9E318-9923-4E2E-83EF-E98F58B3DCFB}" type="slidenum">
              <a:rPr lang="de-DE" altLang="de-DE" sz="1200" smtClean="0">
                <a:solidFill>
                  <a:srgbClr val="000000"/>
                </a:solidFill>
              </a:rPr>
              <a:pPr/>
              <a:t>17</a:t>
            </a:fld>
            <a:endParaRPr lang="de-DE" altLang="de-DE" sz="1200">
              <a:solidFill>
                <a:srgbClr val="000000"/>
              </a:solidFill>
            </a:endParaRPr>
          </a:p>
        </p:txBody>
      </p:sp>
      <p:sp>
        <p:nvSpPr>
          <p:cNvPr id="110596" name="Rectangle 1">
            <a:extLst>
              <a:ext uri="{FF2B5EF4-FFF2-40B4-BE49-F238E27FC236}">
                <a16:creationId xmlns:a16="http://schemas.microsoft.com/office/drawing/2014/main" id="{2E685019-949D-43E9-B09E-7315CEA93E3B}"/>
              </a:ext>
            </a:extLst>
          </p:cNvPr>
          <p:cNvSpPr>
            <a:spLocks noChangeArrowheads="1" noTextEdit="1"/>
          </p:cNvSpPr>
          <p:nvPr>
            <p:ph type="sldImg"/>
          </p:nvPr>
        </p:nvSpPr>
        <p:spPr>
          <a:xfrm>
            <a:off x="1143000" y="685800"/>
            <a:ext cx="4572000" cy="3429000"/>
          </a:xfrm>
          <a:solidFill>
            <a:srgbClr val="FFFFFF"/>
          </a:solidFill>
          <a:ln/>
        </p:spPr>
      </p:sp>
      <p:sp>
        <p:nvSpPr>
          <p:cNvPr id="110597" name="Text Box 2">
            <a:extLst>
              <a:ext uri="{FF2B5EF4-FFF2-40B4-BE49-F238E27FC236}">
                <a16:creationId xmlns:a16="http://schemas.microsoft.com/office/drawing/2014/main" id="{4045E081-D96F-4EC5-959E-2DBDBBFA3EFF}"/>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28600" indent="-227013">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1pPr>
            <a:lvl2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2pPr>
            <a:lvl3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3pPr>
            <a:lvl4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4pPr>
            <a:lvl5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413"/>
              </a:spcBef>
              <a:buSzPct val="100000"/>
            </a:pPr>
            <a:r>
              <a:rPr lang="de-DE" altLang="de-DE" sz="1100">
                <a:solidFill>
                  <a:srgbClr val="000000"/>
                </a:solidFill>
                <a:latin typeface="Arial" panose="020B0604020202020204" pitchFamily="34" charset="0"/>
              </a:rPr>
              <a:t>Verabschiedung UN-Menschenrechtsrat bedeutet: erstmal nur Einigkeit </a:t>
            </a:r>
            <a:r>
              <a:rPr lang="de-DE" altLang="de-DE" sz="1100">
                <a:solidFill>
                  <a:srgbClr val="000000"/>
                </a:solidFill>
                <a:latin typeface="Wingdings" panose="05000000000000000000" pitchFamily="2" charset="2"/>
              </a:rPr>
              <a:t></a:t>
            </a:r>
          </a:p>
          <a:p>
            <a:pPr eaLnBrk="1" hangingPunct="1">
              <a:lnSpc>
                <a:spcPct val="90000"/>
              </a:lnSpc>
              <a:spcBef>
                <a:spcPts val="413"/>
              </a:spcBef>
              <a:buSzPct val="100000"/>
            </a:pPr>
            <a:r>
              <a:rPr lang="de-DE" altLang="de-DE" sz="1100">
                <a:solidFill>
                  <a:srgbClr val="000000"/>
                </a:solidFill>
                <a:latin typeface="Arial" panose="020B0604020202020204" pitchFamily="34" charset="0"/>
              </a:rPr>
              <a:t>Leitprinzipien sind völkerrechtlich bindend, weil auf Menschenrechten basierend, brauchen aber für gesetzliche Wirkung Verankerung in nationalem Recht</a:t>
            </a:r>
          </a:p>
          <a:p>
            <a:pPr eaLnBrk="1" hangingPunct="1">
              <a:lnSpc>
                <a:spcPct val="90000"/>
              </a:lnSpc>
              <a:spcBef>
                <a:spcPts val="413"/>
              </a:spcBef>
              <a:buSzPct val="100000"/>
            </a:pPr>
            <a:r>
              <a:rPr lang="de-DE" altLang="de-DE" sz="1100">
                <a:solidFill>
                  <a:srgbClr val="000000"/>
                </a:solidFill>
                <a:latin typeface="Arial" panose="020B0604020202020204" pitchFamily="34" charset="0"/>
              </a:rPr>
              <a:t>EU hat Mitgliedsländer zur Erarbeitung von NAPs aufgerufen; in etlichen Ländern schon erstellt, in Deutschland mittlerweile auch; aber noch keine Gesetzesänderungen umgesetzt und auch erstmal nicht vorgesehen </a:t>
            </a:r>
          </a:p>
          <a:p>
            <a:pPr eaLnBrk="1" hangingPunct="1">
              <a:lnSpc>
                <a:spcPct val="90000"/>
              </a:lnSpc>
              <a:spcBef>
                <a:spcPts val="413"/>
              </a:spcBef>
              <a:buSzPct val="100000"/>
            </a:pPr>
            <a:endParaRPr lang="de-DE" altLang="de-DE" sz="1100">
              <a:solidFill>
                <a:srgbClr val="000000"/>
              </a:solidFill>
              <a:latin typeface="Arial" panose="020B0604020202020204" pitchFamily="34" charset="0"/>
            </a:endParaRPr>
          </a:p>
          <a:p>
            <a:pPr eaLnBrk="1" hangingPunct="1">
              <a:lnSpc>
                <a:spcPct val="90000"/>
              </a:lnSpc>
              <a:spcBef>
                <a:spcPts val="413"/>
              </a:spcBef>
              <a:buSzPct val="100000"/>
            </a:pPr>
            <a:r>
              <a:rPr lang="de-DE" altLang="de-DE" sz="1100">
                <a:solidFill>
                  <a:srgbClr val="000000"/>
                </a:solidFill>
                <a:latin typeface="Arial" panose="020B0604020202020204" pitchFamily="34" charset="0"/>
              </a:rPr>
              <a:t>Richten sich an Staaten UND Unternehmen, 1. säule Staaten, 2. Säule Unternehmen, 3. Säule v.a. Staaten, auch Unternehmen</a:t>
            </a:r>
          </a:p>
          <a:p>
            <a:pPr eaLnBrk="1" hangingPunct="1">
              <a:lnSpc>
                <a:spcPct val="90000"/>
              </a:lnSpc>
              <a:spcBef>
                <a:spcPts val="413"/>
              </a:spcBef>
              <a:buSzPct val="100000"/>
            </a:pPr>
            <a:endParaRPr lang="de-DE" altLang="de-DE" sz="1100">
              <a:solidFill>
                <a:srgbClr val="000000"/>
              </a:solidFill>
              <a:latin typeface="Arial" panose="020B0604020202020204" pitchFamily="34" charset="0"/>
            </a:endParaRPr>
          </a:p>
          <a:p>
            <a:pPr eaLnBrk="1" hangingPunct="1">
              <a:lnSpc>
                <a:spcPct val="90000"/>
              </a:lnSpc>
              <a:spcBef>
                <a:spcPts val="413"/>
              </a:spcBef>
              <a:buSzPct val="100000"/>
            </a:pPr>
            <a:endParaRPr lang="de-DE" altLang="de-DE" sz="1100">
              <a:solidFill>
                <a:srgbClr val="000000"/>
              </a:solidFill>
              <a:latin typeface="Arial" panose="020B0604020202020204" pitchFamily="34" charset="0"/>
            </a:endParaRPr>
          </a:p>
          <a:p>
            <a:pPr eaLnBrk="1" hangingPunct="1">
              <a:lnSpc>
                <a:spcPct val="90000"/>
              </a:lnSpc>
              <a:spcBef>
                <a:spcPts val="413"/>
              </a:spcBef>
              <a:buSzPct val="100000"/>
            </a:pPr>
            <a:endParaRPr lang="de-DE" altLang="de-DE" sz="1100">
              <a:solidFill>
                <a:srgbClr val="000000"/>
              </a:solidFill>
              <a:latin typeface="Arial" panose="020B0604020202020204" pitchFamily="34" charset="0"/>
            </a:endParaRPr>
          </a:p>
          <a:p>
            <a:pPr eaLnBrk="1" hangingPunct="1">
              <a:lnSpc>
                <a:spcPct val="90000"/>
              </a:lnSpc>
              <a:spcBef>
                <a:spcPts val="413"/>
              </a:spcBef>
              <a:buSzPct val="100000"/>
            </a:pPr>
            <a:endParaRPr lang="de-DE" altLang="de-DE" sz="1100">
              <a:solidFill>
                <a:srgbClr val="000000"/>
              </a:solidFill>
              <a:latin typeface="Arial" panose="020B0604020202020204" pitchFamily="34" charset="0"/>
            </a:endParaRPr>
          </a:p>
          <a:p>
            <a:pPr eaLnBrk="1" hangingPunct="1">
              <a:lnSpc>
                <a:spcPct val="90000"/>
              </a:lnSpc>
              <a:spcBef>
                <a:spcPts val="413"/>
              </a:spcBef>
              <a:buSzPct val="100000"/>
            </a:pPr>
            <a:endParaRPr lang="de-DE" altLang="de-DE" sz="1100">
              <a:solidFill>
                <a:srgbClr val="000000"/>
              </a:solidFill>
              <a:latin typeface="Arial" panose="020B0604020202020204" pitchFamily="34" charset="0"/>
            </a:endParaRPr>
          </a:p>
        </p:txBody>
      </p:sp>
      <p:sp>
        <p:nvSpPr>
          <p:cNvPr id="110598" name="Text Box 3">
            <a:extLst>
              <a:ext uri="{FF2B5EF4-FFF2-40B4-BE49-F238E27FC236}">
                <a16:creationId xmlns:a16="http://schemas.microsoft.com/office/drawing/2014/main" id="{E69AF8BA-B59A-46E7-93FD-5E3D68456F1E}"/>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110599" name="Text Box 4">
            <a:extLst>
              <a:ext uri="{FF2B5EF4-FFF2-40B4-BE49-F238E27FC236}">
                <a16:creationId xmlns:a16="http://schemas.microsoft.com/office/drawing/2014/main" id="{C483D7BA-FBA3-43C4-97D9-5CE04D4715BB}"/>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CE77C1BF-5901-4754-999C-2BE1ACB801E5}" type="slidenum">
              <a:rPr lang="de-DE" altLang="de-DE" sz="1200">
                <a:solidFill>
                  <a:srgbClr val="003366"/>
                </a:solidFill>
              </a:rPr>
              <a:pPr algn="r" eaLnBrk="1" hangingPunct="1">
                <a:buSzPct val="100000"/>
              </a:pPr>
              <a:t>17</a:t>
            </a:fld>
            <a:endParaRPr lang="de-DE" altLang="de-DE" sz="1200">
              <a:solidFill>
                <a:srgbClr val="003366"/>
              </a:solidFill>
            </a:endParaRPr>
          </a:p>
        </p:txBody>
      </p:sp>
      <p:sp>
        <p:nvSpPr>
          <p:cNvPr id="110600" name="Rectangle 6">
            <a:extLst>
              <a:ext uri="{FF2B5EF4-FFF2-40B4-BE49-F238E27FC236}">
                <a16:creationId xmlns:a16="http://schemas.microsoft.com/office/drawing/2014/main" id="{A82B3508-76D8-4C7A-9F6E-E2E2E44A7EC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Calibri" panose="020F0502020204030204" pitchFamily="34" charset="0"/>
              </a:rPr>
              <a:t>Der Fokus im Bündnis liegt auf der Säule 2 der UN Leitprinzipien – Unternehmerische Verantwortung.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Folienbildplatzhalter 1">
            <a:extLst>
              <a:ext uri="{FF2B5EF4-FFF2-40B4-BE49-F238E27FC236}">
                <a16:creationId xmlns:a16="http://schemas.microsoft.com/office/drawing/2014/main" id="{3F02BD95-407B-42FB-A93B-93E53C507A45}"/>
              </a:ext>
            </a:extLst>
          </p:cNvPr>
          <p:cNvSpPr>
            <a:spLocks noGrp="1" noRot="1" noChangeAspect="1" noChangeArrowheads="1" noTextEdit="1"/>
          </p:cNvSpPr>
          <p:nvPr>
            <p:ph type="sldImg"/>
          </p:nvPr>
        </p:nvSpPr>
        <p:spPr>
          <a:ln/>
        </p:spPr>
      </p:sp>
      <p:sp>
        <p:nvSpPr>
          <p:cNvPr id="3" name="Notizenplatzhalter 2">
            <a:extLst>
              <a:ext uri="{FF2B5EF4-FFF2-40B4-BE49-F238E27FC236}">
                <a16:creationId xmlns:a16="http://schemas.microsoft.com/office/drawing/2014/main" id="{507F6B16-4900-47BB-9A17-E58EB36C827A}"/>
              </a:ext>
            </a:extLst>
          </p:cNvPr>
          <p:cNvSpPr>
            <a:spLocks noGrp="1"/>
          </p:cNvSpPr>
          <p:nvPr>
            <p:ph type="body" idx="1"/>
          </p:nvPr>
        </p:nvSpPr>
        <p:spPr/>
        <p:txBody>
          <a:bodyPr/>
          <a:lstStyle/>
          <a:p>
            <a:pPr>
              <a:defRPr/>
            </a:pPr>
            <a:endParaRPr lang="de-DE" dirty="0">
              <a:latin typeface="+mn-lt"/>
              <a:ea typeface="+mn-ea"/>
              <a:cs typeface="+mn-cs"/>
            </a:endParaRPr>
          </a:p>
        </p:txBody>
      </p:sp>
      <p:sp>
        <p:nvSpPr>
          <p:cNvPr id="112644" name="Kopfzeilenplatzhalter 3">
            <a:extLst>
              <a:ext uri="{FF2B5EF4-FFF2-40B4-BE49-F238E27FC236}">
                <a16:creationId xmlns:a16="http://schemas.microsoft.com/office/drawing/2014/main" id="{0232254D-7583-495D-A8CF-2FE5C7969E27}"/>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12645" name="Foliennummernplatzhalter 4">
            <a:extLst>
              <a:ext uri="{FF2B5EF4-FFF2-40B4-BE49-F238E27FC236}">
                <a16:creationId xmlns:a16="http://schemas.microsoft.com/office/drawing/2014/main" id="{D35ECC1A-E29D-4453-B253-C1EB7589C31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0D9085C1-34EB-4EE4-ADB9-CA065DEFD4E0}" type="slidenum">
              <a:rPr lang="de-DE" altLang="de-DE" sz="1200" smtClean="0">
                <a:solidFill>
                  <a:srgbClr val="000000"/>
                </a:solidFill>
              </a:rPr>
              <a:pPr/>
              <a:t>18</a:t>
            </a:fld>
            <a:endParaRPr lang="de-DE" altLang="de-DE" sz="120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0EF4DCD0-D307-45FB-B174-36CDA902686B}"/>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14691" name="Rectangle 7">
            <a:extLst>
              <a:ext uri="{FF2B5EF4-FFF2-40B4-BE49-F238E27FC236}">
                <a16:creationId xmlns:a16="http://schemas.microsoft.com/office/drawing/2014/main" id="{C8EF2B5D-B968-4CB3-80D4-82F7F514D56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8E814057-9DE1-42DB-9996-E80A459FCEFF}" type="slidenum">
              <a:rPr lang="de-DE" altLang="de-DE" sz="1200" smtClean="0">
                <a:solidFill>
                  <a:srgbClr val="000000"/>
                </a:solidFill>
              </a:rPr>
              <a:pPr/>
              <a:t>19</a:t>
            </a:fld>
            <a:endParaRPr lang="de-DE" altLang="de-DE" sz="1200">
              <a:solidFill>
                <a:srgbClr val="000000"/>
              </a:solidFill>
            </a:endParaRPr>
          </a:p>
        </p:txBody>
      </p:sp>
      <p:sp>
        <p:nvSpPr>
          <p:cNvPr id="114692" name="Rectangle 1">
            <a:extLst>
              <a:ext uri="{FF2B5EF4-FFF2-40B4-BE49-F238E27FC236}">
                <a16:creationId xmlns:a16="http://schemas.microsoft.com/office/drawing/2014/main" id="{0F480ECF-5AD5-4379-A146-B1A41BEE2194}"/>
              </a:ext>
            </a:extLst>
          </p:cNvPr>
          <p:cNvSpPr>
            <a:spLocks noChangeArrowheads="1" noTextEdit="1"/>
          </p:cNvSpPr>
          <p:nvPr>
            <p:ph type="sldImg"/>
          </p:nvPr>
        </p:nvSpPr>
        <p:spPr>
          <a:xfrm>
            <a:off x="1143000" y="685800"/>
            <a:ext cx="4572000" cy="3429000"/>
          </a:xfrm>
          <a:solidFill>
            <a:srgbClr val="FFFFFF"/>
          </a:solidFill>
          <a:ln/>
        </p:spPr>
      </p:sp>
      <p:sp>
        <p:nvSpPr>
          <p:cNvPr id="114693" name="Text Box 2">
            <a:extLst>
              <a:ext uri="{FF2B5EF4-FFF2-40B4-BE49-F238E27FC236}">
                <a16:creationId xmlns:a16="http://schemas.microsoft.com/office/drawing/2014/main" id="{8F3310F8-2865-4EA2-B718-407E8778D540}"/>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BMZ = Bundesministerium für wirtschaftliche Zusammenarbeit und Entwicklung</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Steuerungskreis = zentrales Entscheidungsgremium</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b="1">
                <a:solidFill>
                  <a:srgbClr val="000000"/>
                </a:solidFill>
                <a:latin typeface="Arial" panose="020B0604020202020204" pitchFamily="34" charset="0"/>
              </a:rPr>
              <a:t>Vor dem Workshop: Anzahl der Mitglieder überprüfen: </a:t>
            </a:r>
            <a:r>
              <a:rPr lang="de-DE" altLang="de-DE" sz="1200">
                <a:solidFill>
                  <a:srgbClr val="000000"/>
                </a:solidFill>
                <a:latin typeface="Arial" panose="020B0604020202020204" pitchFamily="34" charset="0"/>
              </a:rPr>
              <a:t>https://www.textilbuendnis.com/de/startseite/liste-der-mitglieder </a:t>
            </a:r>
          </a:p>
        </p:txBody>
      </p:sp>
      <p:sp>
        <p:nvSpPr>
          <p:cNvPr id="114694" name="Text Box 3">
            <a:extLst>
              <a:ext uri="{FF2B5EF4-FFF2-40B4-BE49-F238E27FC236}">
                <a16:creationId xmlns:a16="http://schemas.microsoft.com/office/drawing/2014/main" id="{702E91E4-2702-4D61-936C-903AC27AAD1A}"/>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114695" name="Text Box 4">
            <a:extLst>
              <a:ext uri="{FF2B5EF4-FFF2-40B4-BE49-F238E27FC236}">
                <a16:creationId xmlns:a16="http://schemas.microsoft.com/office/drawing/2014/main" id="{03FA4A5D-12CA-44D6-AAD0-26D0CACFB43F}"/>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93F59080-4FB9-4A61-8224-EAD1E4E02379}" type="slidenum">
              <a:rPr lang="de-DE" altLang="de-DE" sz="1200">
                <a:solidFill>
                  <a:srgbClr val="003366"/>
                </a:solidFill>
              </a:rPr>
              <a:pPr algn="r" eaLnBrk="1" hangingPunct="1">
                <a:buSzPct val="100000"/>
              </a:pPr>
              <a:t>19</a:t>
            </a:fld>
            <a:endParaRPr lang="de-DE" altLang="de-DE" sz="1200">
              <a:solidFill>
                <a:srgbClr val="003366"/>
              </a:solidFill>
            </a:endParaRPr>
          </a:p>
        </p:txBody>
      </p:sp>
      <p:sp>
        <p:nvSpPr>
          <p:cNvPr id="114696" name="Rectangle 6">
            <a:extLst>
              <a:ext uri="{FF2B5EF4-FFF2-40B4-BE49-F238E27FC236}">
                <a16:creationId xmlns:a16="http://schemas.microsoft.com/office/drawing/2014/main" id="{CC9567E0-6B56-4768-9BB7-9B6A65BE7D8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Calibri" panose="020F0502020204030204" pitchFamily="34" charset="0"/>
              </a:rPr>
              <a:t>BMZ = Bundesministerium für wirtschaftliche Zusammenarbeit und  Entwicklung</a:t>
            </a:r>
          </a:p>
          <a:p>
            <a:endParaRPr lang="de-DE" altLang="de-DE">
              <a:latin typeface="Calibri" panose="020F0502020204030204" pitchFamily="34" charset="0"/>
            </a:endParaRPr>
          </a:p>
          <a:p>
            <a:r>
              <a:rPr lang="de-DE" altLang="de-DE">
                <a:latin typeface="Calibri" panose="020F0502020204030204" pitchFamily="34" charset="0"/>
              </a:rPr>
              <a:t>Steuerungskreis = zentrales Entscheidungsgremium</a:t>
            </a:r>
          </a:p>
          <a:p>
            <a:endParaRPr lang="de-DE" altLang="de-DE">
              <a:latin typeface="Calibri" panose="020F0502020204030204" pitchFamily="34" charset="0"/>
            </a:endParaRPr>
          </a:p>
          <a:p>
            <a:r>
              <a:rPr lang="de-DE" altLang="de-DE" b="1">
                <a:latin typeface="Calibri" panose="020F0502020204030204" pitchFamily="34" charset="0"/>
              </a:rPr>
              <a:t>Vor dem Workshop: Anzahl der Mitglieder und Marktabdeckung überprüfen: </a:t>
            </a:r>
            <a:r>
              <a:rPr lang="de-DE" altLang="de-DE">
                <a:latin typeface="Calibri" panose="020F0502020204030204" pitchFamily="34" charset="0"/>
              </a:rPr>
              <a:t> https://www.textilbuendnis.com/wer-wir-sind/mitglieder/ (Zugriff 3.5.2019)</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1">
            <a:extLst>
              <a:ext uri="{FF2B5EF4-FFF2-40B4-BE49-F238E27FC236}">
                <a16:creationId xmlns:a16="http://schemas.microsoft.com/office/drawing/2014/main" id="{A1F4A07F-BD20-4320-96E7-EC9AF16A352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1pPr>
            <a:lvl2pPr marL="685800" indent="-263525"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2pPr>
            <a:lvl3pPr marL="1054100" indent="-209550"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3pPr>
            <a:lvl4pPr marL="1476375" indent="-209550"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4pPr>
            <a:lvl5pPr marL="1898650" indent="-209550"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5pPr>
            <a:lvl6pPr marL="2355850" indent="-209550" defTabSz="412750" eaLnBrk="0" fontAlgn="base" hangingPunct="0">
              <a:spcBef>
                <a:spcPct val="30000"/>
              </a:spcBef>
              <a:spcAft>
                <a:spcPct val="0"/>
              </a:spcAft>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6pPr>
            <a:lvl7pPr marL="2813050" indent="-209550" defTabSz="412750" eaLnBrk="0" fontAlgn="base" hangingPunct="0">
              <a:spcBef>
                <a:spcPct val="30000"/>
              </a:spcBef>
              <a:spcAft>
                <a:spcPct val="0"/>
              </a:spcAft>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7pPr>
            <a:lvl8pPr marL="3270250" indent="-209550" defTabSz="412750" eaLnBrk="0" fontAlgn="base" hangingPunct="0">
              <a:spcBef>
                <a:spcPct val="30000"/>
              </a:spcBef>
              <a:spcAft>
                <a:spcPct val="0"/>
              </a:spcAft>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8pPr>
            <a:lvl9pPr marL="3727450" indent="-209550" defTabSz="412750" eaLnBrk="0" fontAlgn="base" hangingPunct="0">
              <a:spcBef>
                <a:spcPct val="30000"/>
              </a:spcBef>
              <a:spcAft>
                <a:spcPct val="0"/>
              </a:spcAft>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SzTx/>
              <a:buFontTx/>
              <a:buNone/>
            </a:pPr>
            <a:fld id="{71CD1CA4-9E87-492B-8123-EDD719A215A9}" type="slidenum">
              <a:rPr lang="de-DE" altLang="de-DE" smtClean="0">
                <a:ea typeface="Microsoft YaHei" panose="020B0503020204020204" pitchFamily="34" charset="-122"/>
              </a:rPr>
              <a:pPr>
                <a:spcBef>
                  <a:spcPct val="0"/>
                </a:spcBef>
                <a:buClrTx/>
                <a:buSzTx/>
                <a:buFontTx/>
                <a:buNone/>
              </a:pPr>
              <a:t>2</a:t>
            </a:fld>
            <a:endParaRPr lang="de-DE" altLang="de-DE">
              <a:ea typeface="Microsoft YaHei" panose="020B0503020204020204" pitchFamily="34" charset="-122"/>
            </a:endParaRPr>
          </a:p>
        </p:txBody>
      </p:sp>
      <p:sp>
        <p:nvSpPr>
          <p:cNvPr id="79875" name="Rectangle 1">
            <a:extLst>
              <a:ext uri="{FF2B5EF4-FFF2-40B4-BE49-F238E27FC236}">
                <a16:creationId xmlns:a16="http://schemas.microsoft.com/office/drawing/2014/main" id="{7524DAE9-F817-4D30-A922-88E83CC614E2}"/>
              </a:ext>
            </a:extLst>
          </p:cNvPr>
          <p:cNvSpPr>
            <a:spLocks noGrp="1" noRot="1" noChangeAspect="1" noChangeArrowheads="1" noTextEdit="1"/>
          </p:cNvSpPr>
          <p:nvPr>
            <p:ph type="sldImg"/>
          </p:nvPr>
        </p:nvSpPr>
        <p:spPr>
          <a:xfrm>
            <a:off x="1144588" y="695325"/>
            <a:ext cx="4568825" cy="3427413"/>
          </a:xfrm>
          <a:solidFill>
            <a:srgbClr val="FFFFFF"/>
          </a:solidFill>
          <a:ln/>
        </p:spPr>
      </p:sp>
      <p:sp>
        <p:nvSpPr>
          <p:cNvPr id="17412" name="Rectangle 2">
            <a:extLst>
              <a:ext uri="{FF2B5EF4-FFF2-40B4-BE49-F238E27FC236}">
                <a16:creationId xmlns:a16="http://schemas.microsoft.com/office/drawing/2014/main" id="{9ED466DA-BAB3-42F0-A9F3-F12DA1D7A20C}"/>
              </a:ext>
            </a:extLst>
          </p:cNvPr>
          <p:cNvSpPr>
            <a:spLocks noGrp="1" noChangeArrowheads="1"/>
          </p:cNvSpPr>
          <p:nvPr>
            <p:ph type="body" idx="1"/>
          </p:nvPr>
        </p:nvSpPr>
        <p:spPr>
          <a:xfrm>
            <a:off x="685800" y="4343400"/>
            <a:ext cx="5486400" cy="4114800"/>
          </a:xfrm>
        </p:spPr>
        <p:txBody>
          <a:bodyPr wrap="none" lIns="80163" tIns="40081" rIns="80163" bIns="40081" anchor="ctr"/>
          <a:lstStyle/>
          <a:p>
            <a:pPr defTabSz="914400">
              <a:buClrTx/>
              <a:buSzTx/>
              <a:buFontTx/>
              <a:buNone/>
              <a:defRPr/>
            </a:pPr>
            <a:r>
              <a:rPr lang="de-DE" dirty="0">
                <a:cs typeface="+mn-cs"/>
              </a:rPr>
              <a:t>Unsere </a:t>
            </a:r>
            <a:r>
              <a:rPr lang="de-DE" dirty="0" err="1">
                <a:cs typeface="+mn-cs"/>
              </a:rPr>
              <a:t>Partner_innen</a:t>
            </a:r>
            <a:r>
              <a:rPr lang="de-DE" dirty="0">
                <a:cs typeface="+mn-cs"/>
              </a:rPr>
              <a:t> sind </a:t>
            </a:r>
            <a:r>
              <a:rPr lang="de-DE" dirty="0" err="1">
                <a:cs typeface="+mn-cs"/>
              </a:rPr>
              <a:t>basisnah</a:t>
            </a:r>
            <a:r>
              <a:rPr lang="de-DE" dirty="0">
                <a:cs typeface="+mn-cs"/>
              </a:rPr>
              <a:t>, sprich vor Ort und setzen sich größtenteils</a:t>
            </a:r>
          </a:p>
          <a:p>
            <a:pPr defTabSz="914400">
              <a:buClrTx/>
              <a:buSzTx/>
              <a:buFontTx/>
              <a:buNone/>
              <a:defRPr/>
            </a:pPr>
            <a:r>
              <a:rPr lang="de-DE" dirty="0">
                <a:cs typeface="+mn-cs"/>
              </a:rPr>
              <a:t>aus ehemaligen </a:t>
            </a:r>
            <a:r>
              <a:rPr lang="de-DE" dirty="0" err="1">
                <a:cs typeface="+mn-cs"/>
              </a:rPr>
              <a:t>Arbeiter_innen</a:t>
            </a:r>
            <a:r>
              <a:rPr lang="de-DE" dirty="0">
                <a:cs typeface="+mn-cs"/>
              </a:rPr>
              <a:t> zusammen.</a:t>
            </a:r>
          </a:p>
          <a:p>
            <a:pPr defTabSz="914400">
              <a:buClrTx/>
              <a:buSzTx/>
              <a:buFontTx/>
              <a:buNone/>
              <a:defRPr/>
            </a:pPr>
            <a:r>
              <a:rPr lang="de-DE" dirty="0">
                <a:cs typeface="+mn-cs"/>
              </a:rPr>
              <a:t>Dadurch sind sie mit den Problemen und Bedürfnissen der </a:t>
            </a:r>
            <a:r>
              <a:rPr lang="de-DE" dirty="0" err="1">
                <a:cs typeface="+mn-cs"/>
              </a:rPr>
              <a:t>Arbeiter_innen</a:t>
            </a:r>
            <a:r>
              <a:rPr lang="de-DE" dirty="0">
                <a:cs typeface="+mn-cs"/>
              </a:rPr>
              <a:t> besonders </a:t>
            </a:r>
            <a:r>
              <a:rPr lang="de-DE" dirty="0"/>
              <a:t>vertraut.</a:t>
            </a:r>
          </a:p>
          <a:p>
            <a:pPr defTabSz="914400">
              <a:buClrTx/>
              <a:buSzTx/>
              <a:buFontTx/>
              <a:buNone/>
              <a:defRPr/>
            </a:pPr>
            <a:r>
              <a:rPr lang="de-DE" dirty="0"/>
              <a:t>Sie </a:t>
            </a:r>
            <a:r>
              <a:rPr lang="de-DE" dirty="0">
                <a:cs typeface="+mn-cs"/>
              </a:rPr>
              <a:t>entwickeln ihre Projektideen selbstständig, arbeiten transparent, rechnen nachvollziehbar ab</a:t>
            </a:r>
          </a:p>
          <a:p>
            <a:pPr defTabSz="914400">
              <a:buClrTx/>
              <a:buSzTx/>
              <a:buFontTx/>
              <a:buNone/>
              <a:defRPr/>
            </a:pPr>
            <a:r>
              <a:rPr lang="de-DE" dirty="0">
                <a:cs typeface="+mn-cs"/>
              </a:rPr>
              <a:t>und statten Produktionsstätten regelmäßige Besuche ab.</a:t>
            </a:r>
          </a:p>
          <a:p>
            <a:pPr>
              <a:defRPr/>
            </a:pPr>
            <a:endParaRPr lang="de-DE" altLang="de-D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03B1BCA1-46D8-4AAE-9570-B7AD91B98345}"/>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16739" name="Rectangle 7">
            <a:extLst>
              <a:ext uri="{FF2B5EF4-FFF2-40B4-BE49-F238E27FC236}">
                <a16:creationId xmlns:a16="http://schemas.microsoft.com/office/drawing/2014/main" id="{C952B981-DBD6-4BE4-8E02-CED3F4A0B9F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4E0BF47F-20EE-4AF3-9080-0FA737429A0B}" type="slidenum">
              <a:rPr lang="de-DE" altLang="de-DE" sz="1200" smtClean="0">
                <a:solidFill>
                  <a:srgbClr val="000000"/>
                </a:solidFill>
              </a:rPr>
              <a:pPr/>
              <a:t>20</a:t>
            </a:fld>
            <a:endParaRPr lang="de-DE" altLang="de-DE" sz="1200">
              <a:solidFill>
                <a:srgbClr val="000000"/>
              </a:solidFill>
            </a:endParaRPr>
          </a:p>
        </p:txBody>
      </p:sp>
      <p:sp>
        <p:nvSpPr>
          <p:cNvPr id="116740" name="Rectangle 1">
            <a:extLst>
              <a:ext uri="{FF2B5EF4-FFF2-40B4-BE49-F238E27FC236}">
                <a16:creationId xmlns:a16="http://schemas.microsoft.com/office/drawing/2014/main" id="{7510E378-353A-420D-94B9-D306A09AC5B5}"/>
              </a:ext>
            </a:extLst>
          </p:cNvPr>
          <p:cNvSpPr>
            <a:spLocks noChangeArrowheads="1" noTextEdit="1"/>
          </p:cNvSpPr>
          <p:nvPr>
            <p:ph type="sldImg"/>
          </p:nvPr>
        </p:nvSpPr>
        <p:spPr>
          <a:xfrm>
            <a:off x="1143000" y="685800"/>
            <a:ext cx="4572000" cy="3429000"/>
          </a:xfrm>
          <a:solidFill>
            <a:srgbClr val="FFFFFF"/>
          </a:solidFill>
          <a:ln/>
        </p:spPr>
      </p:sp>
      <p:sp>
        <p:nvSpPr>
          <p:cNvPr id="116741" name="Text Box 2">
            <a:extLst>
              <a:ext uri="{FF2B5EF4-FFF2-40B4-BE49-F238E27FC236}">
                <a16:creationId xmlns:a16="http://schemas.microsoft.com/office/drawing/2014/main" id="{96452BE8-EA01-40D3-BCF6-1887655C2E99}"/>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Ausführlicher Wortlaut und Hintergrundinfos, um die Punkte zu erläutern, S. 11 und 12:</a:t>
            </a:r>
          </a:p>
          <a:p>
            <a:pPr eaLnBrk="1" hangingPunct="1">
              <a:spcBef>
                <a:spcPts val="450"/>
              </a:spcBef>
              <a:buSzPct val="100000"/>
            </a:pPr>
            <a:r>
              <a:rPr lang="de-DE" altLang="de-DE" sz="1200">
                <a:solidFill>
                  <a:srgbClr val="000000"/>
                </a:solidFill>
                <a:latin typeface="Arial" panose="020B0604020202020204" pitchFamily="34" charset="0"/>
              </a:rPr>
              <a:t>https://www.textilbuendnis.com/images/pdf/20082015/de/Aktionsplan_Buendnis_fuernachhaltige_Textilien_mit%20Annex_Stand_09-10-2014.pdf</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Wichtig: Existenzlöhne werden explizit als ein Bündnisstandard genannt</a:t>
            </a:r>
          </a:p>
          <a:p>
            <a:pPr eaLnBrk="1" hangingPunct="1">
              <a:spcBef>
                <a:spcPts val="450"/>
              </a:spcBef>
              <a:buSzPct val="100000"/>
            </a:pPr>
            <a:r>
              <a:rPr lang="de-DE" altLang="de-DE" sz="1200">
                <a:solidFill>
                  <a:srgbClr val="000000"/>
                </a:solidFill>
                <a:latin typeface="Arial" panose="020B0604020202020204" pitchFamily="34" charset="0"/>
              </a:rPr>
              <a:t>Und als Grundlage Bezug u.a. auf:</a:t>
            </a:r>
          </a:p>
          <a:p>
            <a:pPr eaLnBrk="1" hangingPunct="1">
              <a:spcBef>
                <a:spcPts val="450"/>
              </a:spcBef>
              <a:buSzPct val="100000"/>
            </a:pPr>
            <a:r>
              <a:rPr lang="de-DE" altLang="de-DE" sz="1200">
                <a:solidFill>
                  <a:srgbClr val="000000"/>
                </a:solidFill>
                <a:latin typeface="Arial" panose="020B0604020202020204" pitchFamily="34" charset="0"/>
              </a:rPr>
              <a:t>- auf ILO- Kernarbeitsnormen</a:t>
            </a:r>
          </a:p>
          <a:p>
            <a:pPr eaLnBrk="1" hangingPunct="1">
              <a:spcBef>
                <a:spcPts val="450"/>
              </a:spcBef>
              <a:buSzPct val="100000"/>
            </a:pPr>
            <a:r>
              <a:rPr lang="de-DE" altLang="de-DE" sz="1200">
                <a:solidFill>
                  <a:srgbClr val="000000"/>
                </a:solidFill>
                <a:latin typeface="Arial" panose="020B0604020202020204" pitchFamily="34" charset="0"/>
              </a:rPr>
              <a:t>- OECD Leitsätze für multinationale Unternehmen</a:t>
            </a:r>
          </a:p>
          <a:p>
            <a:pPr eaLnBrk="1" hangingPunct="1">
              <a:spcBef>
                <a:spcPts val="450"/>
              </a:spcBef>
              <a:buSzPct val="100000"/>
            </a:pPr>
            <a:r>
              <a:rPr lang="de-DE" altLang="de-DE" sz="1200">
                <a:solidFill>
                  <a:srgbClr val="000000"/>
                </a:solidFill>
                <a:latin typeface="Arial" panose="020B0604020202020204" pitchFamily="34" charset="0"/>
              </a:rPr>
              <a:t>- VN-Leitprinzipien für Wirtschaft und Menschenrechte</a:t>
            </a:r>
          </a:p>
        </p:txBody>
      </p:sp>
      <p:sp>
        <p:nvSpPr>
          <p:cNvPr id="116742" name="Text Box 3">
            <a:extLst>
              <a:ext uri="{FF2B5EF4-FFF2-40B4-BE49-F238E27FC236}">
                <a16:creationId xmlns:a16="http://schemas.microsoft.com/office/drawing/2014/main" id="{6E2A529D-9E31-45A3-8B41-450C616A03AE}"/>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116743" name="Text Box 4">
            <a:extLst>
              <a:ext uri="{FF2B5EF4-FFF2-40B4-BE49-F238E27FC236}">
                <a16:creationId xmlns:a16="http://schemas.microsoft.com/office/drawing/2014/main" id="{D900B429-A5E8-4DDB-9AE0-5D924FF7A863}"/>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404A0F36-2FA8-42E9-A696-BE80A4A9FB3E}" type="slidenum">
              <a:rPr lang="de-DE" altLang="de-DE" sz="1200">
                <a:solidFill>
                  <a:srgbClr val="003366"/>
                </a:solidFill>
              </a:rPr>
              <a:pPr algn="r" eaLnBrk="1" hangingPunct="1">
                <a:buSzPct val="100000"/>
              </a:pPr>
              <a:t>20</a:t>
            </a:fld>
            <a:endParaRPr lang="de-DE" altLang="de-DE" sz="1200">
              <a:solidFill>
                <a:srgbClr val="003366"/>
              </a:solidFill>
            </a:endParaRPr>
          </a:p>
        </p:txBody>
      </p:sp>
      <p:sp>
        <p:nvSpPr>
          <p:cNvPr id="116744" name="Rectangle 6">
            <a:extLst>
              <a:ext uri="{FF2B5EF4-FFF2-40B4-BE49-F238E27FC236}">
                <a16:creationId xmlns:a16="http://schemas.microsoft.com/office/drawing/2014/main" id="{4CF210D2-A788-4AD8-B825-8C0980D19E1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Calibri" panose="020F0502020204030204" pitchFamily="34" charset="0"/>
              </a:rPr>
              <a:t>Ausführlicher Wortlaut und Hintergrundinfos, um die Punkte zu  erläutern, S. 11 und 12:</a:t>
            </a:r>
          </a:p>
          <a:p>
            <a:r>
              <a:rPr lang="de-DE" altLang="de-DE">
                <a:latin typeface="Calibri" panose="020F0502020204030204" pitchFamily="34" charset="0"/>
              </a:rPr>
              <a:t>https://www.textilbuendnis.com/wp-content/uploads/2017/07/Aktionsplan_Buendnis_fuernachhaltige_Textilien_mit-Annex_Stand_09-10-2014.pdf (Zugriff 3.5.2019; Anmerkung: es gibt mittlerweile eine aktuellere Fassung des Aktionsplanes, die Annexes des alten Aktionsplanes gelten aber weiterhin)</a:t>
            </a:r>
          </a:p>
          <a:p>
            <a:endParaRPr lang="de-DE" altLang="de-DE">
              <a:latin typeface="Calibri" panose="020F0502020204030204" pitchFamily="34" charset="0"/>
            </a:endParaRPr>
          </a:p>
          <a:p>
            <a:r>
              <a:rPr lang="de-DE" altLang="de-DE">
                <a:latin typeface="Calibri" panose="020F0502020204030204" pitchFamily="34" charset="0"/>
              </a:rPr>
              <a:t>Wichtig: Existenzlöhne werden explizit als ein Bündnisstandard genannt</a:t>
            </a:r>
          </a:p>
          <a:p>
            <a:r>
              <a:rPr lang="de-DE" altLang="de-DE">
                <a:latin typeface="Calibri" panose="020F0502020204030204" pitchFamily="34" charset="0"/>
              </a:rPr>
              <a:t>Und als Grundlage Bezug u.a. auf:</a:t>
            </a:r>
          </a:p>
          <a:p>
            <a:r>
              <a:rPr lang="de-DE" altLang="de-DE">
                <a:latin typeface="Calibri" panose="020F0502020204030204" pitchFamily="34" charset="0"/>
              </a:rPr>
              <a:t>- auf ILO- Kernarbeitsnormen</a:t>
            </a:r>
          </a:p>
          <a:p>
            <a:r>
              <a:rPr lang="de-DE" altLang="de-DE">
                <a:latin typeface="Calibri" panose="020F0502020204030204" pitchFamily="34" charset="0"/>
              </a:rPr>
              <a:t>- OECD Leitsätze für multinationale Unternehmen</a:t>
            </a:r>
          </a:p>
          <a:p>
            <a:r>
              <a:rPr lang="de-DE" altLang="de-DE">
                <a:latin typeface="Calibri" panose="020F0502020204030204" pitchFamily="34" charset="0"/>
              </a:rPr>
              <a:t>- VN-Leitprinzipien für Wirtschaft und Menschenrechte</a:t>
            </a:r>
          </a:p>
          <a:p>
            <a:endParaRPr lang="de-DE" altLang="de-DE">
              <a:latin typeface="Calibri" panose="020F0502020204030204" pitchFamily="34" charset="0"/>
            </a:endParaRPr>
          </a:p>
          <a:p>
            <a:endParaRPr lang="de-DE" altLang="de-DE">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F85CDED4-2741-4336-9305-5648FC70A075}"/>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18787" name="Rectangle 7">
            <a:extLst>
              <a:ext uri="{FF2B5EF4-FFF2-40B4-BE49-F238E27FC236}">
                <a16:creationId xmlns:a16="http://schemas.microsoft.com/office/drawing/2014/main" id="{54FC0659-4647-4E92-8E04-1A0F126C682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35C3710B-D16E-41B8-8E09-765DABF80E57}" type="slidenum">
              <a:rPr lang="de-DE" altLang="de-DE" sz="1200" smtClean="0">
                <a:solidFill>
                  <a:srgbClr val="000000"/>
                </a:solidFill>
              </a:rPr>
              <a:pPr/>
              <a:t>21</a:t>
            </a:fld>
            <a:endParaRPr lang="de-DE" altLang="de-DE" sz="1200">
              <a:solidFill>
                <a:srgbClr val="000000"/>
              </a:solidFill>
            </a:endParaRPr>
          </a:p>
        </p:txBody>
      </p:sp>
      <p:sp>
        <p:nvSpPr>
          <p:cNvPr id="118788" name="Rectangle 1">
            <a:extLst>
              <a:ext uri="{FF2B5EF4-FFF2-40B4-BE49-F238E27FC236}">
                <a16:creationId xmlns:a16="http://schemas.microsoft.com/office/drawing/2014/main" id="{DC4AA664-2CC7-40D7-8B3C-4052FC32998E}"/>
              </a:ext>
            </a:extLst>
          </p:cNvPr>
          <p:cNvSpPr>
            <a:spLocks noChangeArrowheads="1" noTextEdit="1"/>
          </p:cNvSpPr>
          <p:nvPr>
            <p:ph type="sldImg"/>
          </p:nvPr>
        </p:nvSpPr>
        <p:spPr>
          <a:xfrm>
            <a:off x="1143000" y="685800"/>
            <a:ext cx="4572000" cy="3429000"/>
          </a:xfrm>
          <a:solidFill>
            <a:srgbClr val="FFFFFF"/>
          </a:solidFill>
          <a:ln/>
        </p:spPr>
      </p:sp>
      <p:sp>
        <p:nvSpPr>
          <p:cNvPr id="118789" name="Rectangle 2">
            <a:extLst>
              <a:ext uri="{FF2B5EF4-FFF2-40B4-BE49-F238E27FC236}">
                <a16:creationId xmlns:a16="http://schemas.microsoft.com/office/drawing/2014/main" id="{E863287B-D80B-4C40-8624-5829C44520B3}"/>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de-DE" altLang="de-DE">
                <a:latin typeface="Calibri" panose="020F0502020204030204" pitchFamily="34" charset="0"/>
              </a:rPr>
              <a:t>Ausführlicher Wortlaut und Hintergrundinfos, um die Punkte zu  erläutern, S. 11 und 12:</a:t>
            </a:r>
          </a:p>
          <a:p>
            <a:r>
              <a:rPr lang="de-DE" altLang="de-DE">
                <a:latin typeface="Calibri" panose="020F0502020204030204" pitchFamily="34" charset="0"/>
              </a:rPr>
              <a:t>https://www.textilbuendnis.com/wp-content/uploads/2017/07/Aktionsplan_Buendnis_fuernachhaltige_Textilien_mit-Annex_Stand_09-10-2014.pdf (Zugriff 3.5.2019; Anmerkung: es gibt mittlerweile eine aktuellere Fassung des Aktionsplanes, die Annexes des alten Aktionsplanes gelten aber weiterhin)</a:t>
            </a:r>
          </a:p>
          <a:p>
            <a:endParaRPr lang="de-DE" altLang="de-DE">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Folienbildplatzhalter 1">
            <a:extLst>
              <a:ext uri="{FF2B5EF4-FFF2-40B4-BE49-F238E27FC236}">
                <a16:creationId xmlns:a16="http://schemas.microsoft.com/office/drawing/2014/main" id="{DFAFE8D0-CC9F-49EB-85B2-B9CB3E3210CB}"/>
              </a:ext>
            </a:extLst>
          </p:cNvPr>
          <p:cNvSpPr>
            <a:spLocks noGrp="1" noRot="1" noChangeAspect="1" noChangeArrowheads="1" noTextEdit="1"/>
          </p:cNvSpPr>
          <p:nvPr>
            <p:ph type="sldImg"/>
          </p:nvPr>
        </p:nvSpPr>
        <p:spPr>
          <a:ln/>
        </p:spPr>
      </p:sp>
      <p:sp>
        <p:nvSpPr>
          <p:cNvPr id="120835" name="Notizenplatzhalter 2">
            <a:extLst>
              <a:ext uri="{FF2B5EF4-FFF2-40B4-BE49-F238E27FC236}">
                <a16:creationId xmlns:a16="http://schemas.microsoft.com/office/drawing/2014/main" id="{FF10606E-EADA-4711-8C44-0E6DF817A47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Calibri" panose="020F0502020204030204" pitchFamily="34" charset="0"/>
              </a:rPr>
              <a:t>Erläuterungen zu den drei Punkten finden sich hier: https://www.textilbuendnis.com/was-wir-tun/, Zugriff 3.5.2019</a:t>
            </a:r>
          </a:p>
        </p:txBody>
      </p:sp>
      <p:sp>
        <p:nvSpPr>
          <p:cNvPr id="120836" name="Kopfzeilenplatzhalter 3">
            <a:extLst>
              <a:ext uri="{FF2B5EF4-FFF2-40B4-BE49-F238E27FC236}">
                <a16:creationId xmlns:a16="http://schemas.microsoft.com/office/drawing/2014/main" id="{2CCE36DB-EDC2-4605-97CF-C9285DABA1E4}"/>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20837" name="Foliennummernplatzhalter 4">
            <a:extLst>
              <a:ext uri="{FF2B5EF4-FFF2-40B4-BE49-F238E27FC236}">
                <a16:creationId xmlns:a16="http://schemas.microsoft.com/office/drawing/2014/main" id="{E0A08093-BA10-4109-832F-F49BDDD2E8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6C328C50-C30D-4AA7-8520-74F2C68C84D1}" type="slidenum">
              <a:rPr lang="de-DE" altLang="de-DE" sz="1200" smtClean="0">
                <a:solidFill>
                  <a:srgbClr val="000000"/>
                </a:solidFill>
              </a:rPr>
              <a:pPr/>
              <a:t>22</a:t>
            </a:fld>
            <a:endParaRPr lang="de-DE" altLang="de-DE" sz="120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Folienbildplatzhalter 1">
            <a:extLst>
              <a:ext uri="{FF2B5EF4-FFF2-40B4-BE49-F238E27FC236}">
                <a16:creationId xmlns:a16="http://schemas.microsoft.com/office/drawing/2014/main" id="{6E155165-5E9D-4922-9A5B-8BE1488A2375}"/>
              </a:ext>
            </a:extLst>
          </p:cNvPr>
          <p:cNvSpPr>
            <a:spLocks noGrp="1" noRot="1" noChangeAspect="1" noChangeArrowheads="1" noTextEdit="1"/>
          </p:cNvSpPr>
          <p:nvPr>
            <p:ph type="sldImg"/>
          </p:nvPr>
        </p:nvSpPr>
        <p:spPr>
          <a:ln/>
        </p:spPr>
      </p:sp>
      <p:sp>
        <p:nvSpPr>
          <p:cNvPr id="122883" name="Notizenplatzhalter 2">
            <a:extLst>
              <a:ext uri="{FF2B5EF4-FFF2-40B4-BE49-F238E27FC236}">
                <a16:creationId xmlns:a16="http://schemas.microsoft.com/office/drawing/2014/main" id="{C75B644E-D0C3-4993-A88C-94AFCC848B9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Calibri" panose="020F0502020204030204" pitchFamily="34" charset="0"/>
              </a:rPr>
              <a:t>Die Zivilgesellschaft hat sich v.a. um einen anspruchsvollen Review-Prozess bemüht.</a:t>
            </a:r>
          </a:p>
          <a:p>
            <a:r>
              <a:rPr lang="de-DE" altLang="de-DE">
                <a:latin typeface="Calibri" panose="020F0502020204030204" pitchFamily="34" charset="0"/>
              </a:rPr>
              <a:t>Was erreicht werden konnte und Erfolge der Zivilgesellschaft sind:</a:t>
            </a:r>
          </a:p>
          <a:p>
            <a:pPr>
              <a:buFont typeface="Arial" panose="020B0604020202020204" pitchFamily="34" charset="0"/>
              <a:buChar char="•"/>
            </a:pPr>
            <a:r>
              <a:rPr lang="de-DE" altLang="de-DE">
                <a:latin typeface="Calibri" panose="020F0502020204030204" pitchFamily="34" charset="0"/>
              </a:rPr>
              <a:t> Verpflichtende Zeit- und Mengenziele (allerdings gelten diese häufig für die Umsetzung des Prozesses für menschenrechtliche Sorgfaltspflicht (sprich Prozesse in den Unternehmen etablieren) und nicht für die Umsetzung direkt vor Ort. Beispiel: Ein Ziel zu existenzsichernden Löhnen ist, dass die Unternehmen sich an einer Maßnahme oder Initiative zu dem Thema beteiligen müssen.</a:t>
            </a:r>
          </a:p>
          <a:p>
            <a:pPr>
              <a:buFont typeface="Arial" panose="020B0604020202020204" pitchFamily="34" charset="0"/>
              <a:buChar char="•"/>
            </a:pPr>
            <a:r>
              <a:rPr lang="de-DE" altLang="de-DE">
                <a:latin typeface="Calibri" panose="020F0502020204030204" pitchFamily="34" charset="0"/>
              </a:rPr>
              <a:t> Verpflichtende Veröffentlichung von Roadmaps und Fortschrittsberichten von allen Mitgliedern. Die dadurch hergestellte Transparenz kann dafür genutzt werden, um in der Öffentlichkeit Druck auf die Unternehmen auszuüben.</a:t>
            </a:r>
          </a:p>
          <a:p>
            <a:pPr>
              <a:buFont typeface="Arial" panose="020B0604020202020204" pitchFamily="34" charset="0"/>
              <a:buChar char="•"/>
            </a:pPr>
            <a:endParaRPr lang="de-DE" altLang="de-DE">
              <a:latin typeface="Calibri" panose="020F0502020204030204" pitchFamily="34" charset="0"/>
            </a:endParaRPr>
          </a:p>
          <a:p>
            <a:pPr>
              <a:buFont typeface="Arial" panose="020B0604020202020204" pitchFamily="34" charset="0"/>
              <a:buNone/>
            </a:pPr>
            <a:r>
              <a:rPr lang="de-DE" altLang="de-DE">
                <a:latin typeface="Calibri" panose="020F0502020204030204" pitchFamily="34" charset="0"/>
              </a:rPr>
              <a:t>Hintergrundinformationen:</a:t>
            </a:r>
          </a:p>
          <a:p>
            <a:pPr>
              <a:buFont typeface="Arial" panose="020B0604020202020204" pitchFamily="34" charset="0"/>
              <a:buChar char="•"/>
            </a:pPr>
            <a:r>
              <a:rPr lang="de-DE" altLang="de-DE">
                <a:latin typeface="Calibri" panose="020F0502020204030204" pitchFamily="34" charset="0"/>
              </a:rPr>
              <a:t> Die unabhängige Prüfinstanz sind zurzeit zwei Beratungsunternehmen (ICON und GSM Consult). Diese führen jedoch lediglich eine formelle Prüfung der Zielsetzungen und der Zielerreichung durch. Eine inhaltliche Prüfung, ob die Mitglieder ihre menschenrechtliche Sorgfaltspflicht angemessen ausführen konnte bisher noch nicht ausreichend etabliert werden. Diese fehlende inhaltliche Tiefe bei der Prüfung und zu wenig Transparenz sind im Moment das Hauptproblem im Review-Prozess. </a:t>
            </a:r>
          </a:p>
          <a:p>
            <a:pPr>
              <a:buFont typeface="Arial" panose="020B0604020202020204" pitchFamily="34" charset="0"/>
              <a:buChar char="•"/>
            </a:pPr>
            <a:r>
              <a:rPr lang="de-DE" altLang="de-DE">
                <a:latin typeface="Calibri" panose="020F0502020204030204" pitchFamily="34" charset="0"/>
              </a:rPr>
              <a:t> Die Prüfinstitute werden jährlich über eine öffentliche Ausschreibung identifiziert.</a:t>
            </a:r>
          </a:p>
          <a:p>
            <a:pPr>
              <a:buFont typeface="Arial" panose="020B0604020202020204" pitchFamily="34" charset="0"/>
              <a:buChar char="•"/>
            </a:pPr>
            <a:r>
              <a:rPr lang="de-DE" altLang="de-DE">
                <a:latin typeface="Calibri" panose="020F0502020204030204" pitchFamily="34" charset="0"/>
              </a:rPr>
              <a:t> Die Pläne des BMZ für den angestrebten Grünen Knopf sehen vor, dass jedes Unternehmen welches ein Produkt mit dem Grünen Knopf auszeichnen möchte, zuerst nachweisen muss, dass es Anstrengungen zur Wahrnehmung menschenrechtlicher Sorgfaltspflichten unternimmt. Hierfür kann die Teilnahme am Review-Prozess des Textilbündnisses als Grundlage dienen.</a:t>
            </a:r>
          </a:p>
          <a:p>
            <a:pPr>
              <a:buFont typeface="Arial" panose="020B0604020202020204" pitchFamily="34" charset="0"/>
              <a:buChar char="•"/>
            </a:pPr>
            <a:endParaRPr lang="de-DE" altLang="de-DE">
              <a:latin typeface="Calibri" panose="020F0502020204030204" pitchFamily="34" charset="0"/>
            </a:endParaRPr>
          </a:p>
          <a:p>
            <a:pPr>
              <a:buFont typeface="Arial" panose="020B0604020202020204" pitchFamily="34" charset="0"/>
              <a:buNone/>
            </a:pPr>
            <a:r>
              <a:rPr lang="de-DE" altLang="de-DE">
                <a:latin typeface="Calibri" panose="020F0502020204030204" pitchFamily="34" charset="0"/>
              </a:rPr>
              <a:t>https://www.textilbuendnis.com/was-wir-tun/individuelle-verantwortung/, Zugriff 3.5.2019</a:t>
            </a:r>
          </a:p>
        </p:txBody>
      </p:sp>
      <p:sp>
        <p:nvSpPr>
          <p:cNvPr id="122884" name="Kopfzeilenplatzhalter 3">
            <a:extLst>
              <a:ext uri="{FF2B5EF4-FFF2-40B4-BE49-F238E27FC236}">
                <a16:creationId xmlns:a16="http://schemas.microsoft.com/office/drawing/2014/main" id="{FEDED468-27BA-44CB-ACEC-94E0247EE656}"/>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22885" name="Foliennummernplatzhalter 4">
            <a:extLst>
              <a:ext uri="{FF2B5EF4-FFF2-40B4-BE49-F238E27FC236}">
                <a16:creationId xmlns:a16="http://schemas.microsoft.com/office/drawing/2014/main" id="{F3AD7CF7-079C-4954-9721-B4160189128D}"/>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A8F339F2-5E90-44B3-9DCA-25D12BA0F481}" type="slidenum">
              <a:rPr lang="de-DE" altLang="de-DE" sz="1200" smtClean="0">
                <a:solidFill>
                  <a:srgbClr val="000000"/>
                </a:solidFill>
              </a:rPr>
              <a:pPr/>
              <a:t>23</a:t>
            </a:fld>
            <a:endParaRPr lang="de-DE" altLang="de-DE" sz="120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olienbildplatzhalter 1">
            <a:extLst>
              <a:ext uri="{FF2B5EF4-FFF2-40B4-BE49-F238E27FC236}">
                <a16:creationId xmlns:a16="http://schemas.microsoft.com/office/drawing/2014/main" id="{351BA550-42EC-45B3-B281-926BDE8392DC}"/>
              </a:ext>
            </a:extLst>
          </p:cNvPr>
          <p:cNvSpPr>
            <a:spLocks noGrp="1" noRot="1" noChangeAspect="1" noChangeArrowheads="1" noTextEdit="1"/>
          </p:cNvSpPr>
          <p:nvPr>
            <p:ph type="sldImg"/>
          </p:nvPr>
        </p:nvSpPr>
        <p:spPr>
          <a:ln/>
        </p:spPr>
      </p:sp>
      <p:sp>
        <p:nvSpPr>
          <p:cNvPr id="124931" name="Notizenplatzhalter 2">
            <a:extLst>
              <a:ext uri="{FF2B5EF4-FFF2-40B4-BE49-F238E27FC236}">
                <a16:creationId xmlns:a16="http://schemas.microsoft.com/office/drawing/2014/main" id="{5E5FFF82-2559-47BD-8222-44DC93ACC04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de-DE" altLang="de-DE" sz="1000">
                <a:latin typeface="Calibri" panose="020F0502020204030204" pitchFamily="34" charset="0"/>
              </a:rPr>
              <a:t>Die Punkte ab 10/2016 erläutern welche Meilensteine im Review-Prozess bisher erfolgt sind.</a:t>
            </a:r>
          </a:p>
          <a:p>
            <a:pPr>
              <a:lnSpc>
                <a:spcPct val="90000"/>
              </a:lnSpc>
            </a:pPr>
            <a:endParaRPr lang="de-DE" altLang="de-DE" sz="1000">
              <a:latin typeface="Calibri" panose="020F0502020204030204" pitchFamily="34" charset="0"/>
            </a:endParaRPr>
          </a:p>
          <a:p>
            <a:pPr>
              <a:lnSpc>
                <a:spcPct val="90000"/>
              </a:lnSpc>
            </a:pPr>
            <a:r>
              <a:rPr lang="de-DE" altLang="de-DE" sz="1000">
                <a:latin typeface="Calibri" panose="020F0502020204030204" pitchFamily="34" charset="0"/>
              </a:rPr>
              <a:t>Die ersten Fortschrittsberichte werden im Sommer 2018 geprüft.</a:t>
            </a:r>
          </a:p>
          <a:p>
            <a:pPr>
              <a:lnSpc>
                <a:spcPct val="90000"/>
              </a:lnSpc>
            </a:pPr>
            <a:endParaRPr lang="de-DE" altLang="de-DE" sz="1000">
              <a:latin typeface="Calibri" panose="020F0502020204030204" pitchFamily="34" charset="0"/>
            </a:endParaRPr>
          </a:p>
          <a:p>
            <a:pPr>
              <a:lnSpc>
                <a:spcPct val="90000"/>
              </a:lnSpc>
            </a:pPr>
            <a:r>
              <a:rPr lang="de-DE" altLang="de-DE" sz="1000">
                <a:latin typeface="Calibri" panose="020F0502020204030204" pitchFamily="34" charset="0"/>
              </a:rPr>
              <a:t>Die Ausschlüsse zeigen erstmal, dass das Bündnis durchaus Verpflichtung für die Unternehmen bedeutet. Unternehmen die Ausgeschlossen wurden oder wegen der Roadmaperstellung ausgtreten sind zum Beispiel: Real, Walbusch, Ernsting‘s Family (alle 2017), Olymp (2018).</a:t>
            </a:r>
          </a:p>
          <a:p>
            <a:pPr>
              <a:lnSpc>
                <a:spcPct val="90000"/>
              </a:lnSpc>
            </a:pPr>
            <a:endParaRPr lang="de-DE" altLang="de-DE" sz="1000">
              <a:latin typeface="Calibri" panose="020F0502020204030204" pitchFamily="34" charset="0"/>
            </a:endParaRPr>
          </a:p>
          <a:p>
            <a:pPr>
              <a:lnSpc>
                <a:spcPct val="90000"/>
              </a:lnSpc>
            </a:pPr>
            <a:r>
              <a:rPr lang="de-DE" altLang="de-DE" sz="1000">
                <a:latin typeface="Calibri" panose="020F0502020204030204" pitchFamily="34" charset="0"/>
              </a:rPr>
              <a:t>Die Austritte und Ausschlüsse seit Anfang 2017 haben die Marktabdeckung des Bündnisses um ca. 6% reduziert. Als Basis für die Marktabdeckung wird der Umsatz mit Textilien als Anteil am Textilhandelsvolumen in Deutschland genommen. Die Schätzung basiert auf einer Tabelle der Zeitschrift „Textilwirtschaft“: http://www.textilwirtschaft.de/news/media/10/Rangliste-2016-95371.pdf Es gibt immer wieder Diskussionen darüber, ob diese Schätzung adäquat ist. Es wird behauptet, dass ein Beitritt von Inditex (u.a. Zara) die Marktabdeckung des Bündnisses um 20% anheben würde.</a:t>
            </a:r>
          </a:p>
          <a:p>
            <a:pPr>
              <a:lnSpc>
                <a:spcPct val="90000"/>
              </a:lnSpc>
            </a:pPr>
            <a:endParaRPr lang="de-DE" altLang="de-DE" sz="1000">
              <a:latin typeface="Calibri" panose="020F0502020204030204" pitchFamily="34" charset="0"/>
            </a:endParaRPr>
          </a:p>
          <a:p>
            <a:pPr>
              <a:lnSpc>
                <a:spcPct val="90000"/>
              </a:lnSpc>
            </a:pPr>
            <a:r>
              <a:rPr lang="de-DE" altLang="de-DE" sz="1000">
                <a:latin typeface="Calibri" panose="020F0502020204030204" pitchFamily="34" charset="0"/>
              </a:rPr>
              <a:t>Allerdings sind auch viele kleinere „Nachhaltigkeitspioniere“  ausgetreten (z.B. Cotonea oder brainshirt (beide 2018)). Dies ist oft damit zu begründen, dass der Prozess menschenrechtlicher Sorgfaltspflichten häufig nicht zu dem Modell passt, wie die kleineren Unternehmen arbeiten. Diese beziehen sich in ihren Nachhaltigkeitsbemühungen oft auf Produktstandards (wie IVN Best oder GOTS) nutzen und nicht den unternehmensbezogenen Ansatz unternehmerischer Sorgfaltspflicht. Generell wird dieser Ansatz (den auch die Fair Wear Foundation verfolgt) bevorzugt. Allerdings bedeutet dies leider noch nicht, dass alle Mitglieder ihre menschenrechtliche Sorgfaltspflicht angemessen wahrnehmen.</a:t>
            </a:r>
          </a:p>
        </p:txBody>
      </p:sp>
      <p:sp>
        <p:nvSpPr>
          <p:cNvPr id="124932" name="Kopfzeilenplatzhalter 3">
            <a:extLst>
              <a:ext uri="{FF2B5EF4-FFF2-40B4-BE49-F238E27FC236}">
                <a16:creationId xmlns:a16="http://schemas.microsoft.com/office/drawing/2014/main" id="{B747EF0E-085B-4CA0-A412-3F8CBC8EDBDD}"/>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24933" name="Foliennummernplatzhalter 4">
            <a:extLst>
              <a:ext uri="{FF2B5EF4-FFF2-40B4-BE49-F238E27FC236}">
                <a16:creationId xmlns:a16="http://schemas.microsoft.com/office/drawing/2014/main" id="{A9CD0A9C-FDC7-432B-91E4-0A48DF220DFF}"/>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B97459D1-1829-4859-8528-6C8E5FCD0473}" type="slidenum">
              <a:rPr lang="de-DE" altLang="de-DE" sz="1200" smtClean="0">
                <a:solidFill>
                  <a:srgbClr val="000000"/>
                </a:solidFill>
              </a:rPr>
              <a:pPr/>
              <a:t>24</a:t>
            </a:fld>
            <a:endParaRPr lang="de-DE" altLang="de-DE" sz="120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Folienbildplatzhalter 1">
            <a:extLst>
              <a:ext uri="{FF2B5EF4-FFF2-40B4-BE49-F238E27FC236}">
                <a16:creationId xmlns:a16="http://schemas.microsoft.com/office/drawing/2014/main" id="{4A604D56-0E77-493C-BA62-905DBAAB2154}"/>
              </a:ext>
            </a:extLst>
          </p:cNvPr>
          <p:cNvSpPr>
            <a:spLocks noGrp="1" noRot="1" noChangeAspect="1" noChangeArrowheads="1" noTextEdit="1"/>
          </p:cNvSpPr>
          <p:nvPr>
            <p:ph type="sldImg"/>
          </p:nvPr>
        </p:nvSpPr>
        <p:spPr>
          <a:ln/>
        </p:spPr>
      </p:sp>
      <p:sp>
        <p:nvSpPr>
          <p:cNvPr id="126979" name="Notizenplatzhalter 2">
            <a:extLst>
              <a:ext uri="{FF2B5EF4-FFF2-40B4-BE49-F238E27FC236}">
                <a16:creationId xmlns:a16="http://schemas.microsoft.com/office/drawing/2014/main" id="{CC7356CC-3152-4875-A647-1D5DD508785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panose="020B0604020202020204" pitchFamily="34" charset="0"/>
              <a:buChar char="•"/>
            </a:pPr>
            <a:r>
              <a:rPr lang="de-DE" altLang="de-DE">
                <a:latin typeface="Calibri" panose="020F0502020204030204" pitchFamily="34" charset="0"/>
              </a:rPr>
              <a:t> Die Bündnisinitiativen werden von der Zivilgesellschaft grundsätzlich begrüßt, da sie über einen systemischen Ansatz in den Produktionsländern wirken sollen.</a:t>
            </a:r>
          </a:p>
          <a:p>
            <a:pPr>
              <a:buFont typeface="Arial" panose="020B0604020202020204" pitchFamily="34" charset="0"/>
              <a:buChar char="•"/>
            </a:pPr>
            <a:r>
              <a:rPr lang="de-DE" altLang="de-DE">
                <a:latin typeface="Calibri" panose="020F0502020204030204" pitchFamily="34" charset="0"/>
              </a:rPr>
              <a:t> Allerdings sind die Bündnisinitiativen gibt es nach mehreren Jahren der Diskussion immer noch keine Initiative in der wirklich viele Bündnismitglieder mit machen, was sehr kritisch gesehen wird.</a:t>
            </a:r>
          </a:p>
        </p:txBody>
      </p:sp>
      <p:sp>
        <p:nvSpPr>
          <p:cNvPr id="126980" name="Kopfzeilenplatzhalter 3">
            <a:extLst>
              <a:ext uri="{FF2B5EF4-FFF2-40B4-BE49-F238E27FC236}">
                <a16:creationId xmlns:a16="http://schemas.microsoft.com/office/drawing/2014/main" id="{2817FC48-B07A-4333-90FD-313EBDDF85E8}"/>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26981" name="Foliennummernplatzhalter 4">
            <a:extLst>
              <a:ext uri="{FF2B5EF4-FFF2-40B4-BE49-F238E27FC236}">
                <a16:creationId xmlns:a16="http://schemas.microsoft.com/office/drawing/2014/main" id="{0EEAD774-9A07-40BA-9743-FF92719EFA56}"/>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DB9E3143-EFEE-46E9-A056-BB3E47D2BF01}" type="slidenum">
              <a:rPr lang="de-DE" altLang="de-DE" sz="1200" smtClean="0">
                <a:solidFill>
                  <a:srgbClr val="000000"/>
                </a:solidFill>
              </a:rPr>
              <a:pPr/>
              <a:t>25</a:t>
            </a:fld>
            <a:endParaRPr lang="de-DE" altLang="de-DE" sz="120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Folienbildplatzhalter 1">
            <a:extLst>
              <a:ext uri="{FF2B5EF4-FFF2-40B4-BE49-F238E27FC236}">
                <a16:creationId xmlns:a16="http://schemas.microsoft.com/office/drawing/2014/main" id="{DF3B6B00-F0B8-4748-A562-F1C5D0548873}"/>
              </a:ext>
            </a:extLst>
          </p:cNvPr>
          <p:cNvSpPr>
            <a:spLocks noGrp="1" noRot="1" noChangeAspect="1" noChangeArrowheads="1" noTextEdit="1"/>
          </p:cNvSpPr>
          <p:nvPr>
            <p:ph type="sldImg"/>
          </p:nvPr>
        </p:nvSpPr>
        <p:spPr>
          <a:ln/>
        </p:spPr>
      </p:sp>
      <p:sp>
        <p:nvSpPr>
          <p:cNvPr id="129027" name="Notizenplatzhalter 2">
            <a:extLst>
              <a:ext uri="{FF2B5EF4-FFF2-40B4-BE49-F238E27FC236}">
                <a16:creationId xmlns:a16="http://schemas.microsoft.com/office/drawing/2014/main" id="{30DC1CEA-C3DD-471E-BF53-D73600970D5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Calibri" panose="020F0502020204030204" pitchFamily="34" charset="0"/>
              </a:rPr>
              <a:t>Beispiel für die Bündnisinitiative, die FEMNET eingebracht hat</a:t>
            </a:r>
          </a:p>
          <a:p>
            <a:endParaRPr lang="de-DE" altLang="de-DE">
              <a:latin typeface="Calibri" panose="020F0502020204030204" pitchFamily="34" charset="0"/>
            </a:endParaRPr>
          </a:p>
          <a:p>
            <a:r>
              <a:rPr lang="de-DE" altLang="de-DE">
                <a:latin typeface="Calibri" panose="020F0502020204030204" pitchFamily="34" charset="0"/>
              </a:rPr>
              <a:t>Problem:</a:t>
            </a:r>
          </a:p>
          <a:p>
            <a:pPr eaLnBrk="1" hangingPunct="1">
              <a:spcBef>
                <a:spcPct val="0"/>
              </a:spcBef>
              <a:spcAft>
                <a:spcPts val="1200"/>
              </a:spcAft>
            </a:pPr>
            <a:r>
              <a:rPr lang="de-DE" altLang="de-DE">
                <a:latin typeface="Calibri" panose="020F0502020204030204" pitchFamily="34" charset="0"/>
                <a:cs typeface="Times New Roman" panose="02020603050405020304" pitchFamily="18" charset="0"/>
              </a:rPr>
              <a:t>Ein signifikanter Anteil der weltweiten Garnproduktion wird in den Spinnereien Tamil Nadus hergestellt. Erhebiliche Arbeits- und Menschenrechtsverletzungen im Rahmen des „Camp-Labour-Systems“ mit vorwiegend jungen Mädchen zwischen 14-18 Jahren. Gesetze und Vorschriften sind zwar vorhanden, aber werden nicht umgesetzt. (Vgl. Modul 10 ausführlich dazu).</a:t>
            </a:r>
          </a:p>
          <a:p>
            <a:pPr eaLnBrk="1" hangingPunct="1">
              <a:spcBef>
                <a:spcPct val="0"/>
              </a:spcBef>
              <a:spcAft>
                <a:spcPts val="1200"/>
              </a:spcAft>
            </a:pPr>
            <a:endParaRPr lang="de-DE" altLang="de-DE">
              <a:latin typeface="Calibri" panose="020F0502020204030204" pitchFamily="34" charset="0"/>
              <a:cs typeface="Times New Roman" panose="02020603050405020304" pitchFamily="18" charset="0"/>
            </a:endParaRPr>
          </a:p>
          <a:p>
            <a:pPr eaLnBrk="1" hangingPunct="1">
              <a:spcBef>
                <a:spcPct val="0"/>
              </a:spcBef>
              <a:spcAft>
                <a:spcPts val="1200"/>
              </a:spcAft>
            </a:pPr>
            <a:r>
              <a:rPr lang="de-DE" altLang="de-DE">
                <a:latin typeface="Calibri" panose="020F0502020204030204" pitchFamily="34" charset="0"/>
                <a:cs typeface="Times New Roman" panose="02020603050405020304" pitchFamily="18" charset="0"/>
              </a:rPr>
              <a:t>Ansatz der Initiative: Multi-Stakeholder-Initiative mit lokalen und internationalen NRO, Unternehmen und Regierungen</a:t>
            </a:r>
          </a:p>
          <a:p>
            <a:pPr eaLnBrk="1" hangingPunct="1">
              <a:spcBef>
                <a:spcPct val="0"/>
              </a:spcBef>
              <a:spcAft>
                <a:spcPts val="1200"/>
              </a:spcAft>
            </a:pPr>
            <a:r>
              <a:rPr lang="de-DE" altLang="de-DE">
                <a:latin typeface="Calibri" panose="020F0502020204030204" pitchFamily="34" charset="0"/>
                <a:cs typeface="Times New Roman" panose="02020603050405020304" pitchFamily="18" charset="0"/>
              </a:rPr>
              <a:t>Aktivitäten:</a:t>
            </a:r>
          </a:p>
          <a:p>
            <a:pPr lvl="1" eaLnBrk="1" hangingPunct="1">
              <a:spcBef>
                <a:spcPct val="0"/>
              </a:spcBef>
              <a:spcAft>
                <a:spcPts val="1200"/>
              </a:spcAft>
            </a:pPr>
            <a:r>
              <a:rPr lang="de-DE" altLang="de-DE">
                <a:latin typeface="Calibri" panose="020F0502020204030204" pitchFamily="34" charset="0"/>
                <a:cs typeface="Times New Roman" panose="02020603050405020304" pitchFamily="18" charset="0"/>
              </a:rPr>
              <a:t>Dialogförderung zwischen den Akteuren (Regierung Tamil Nadu, Spinnereibesitzer_innen, deutsche einkaufende Utnernehmen, deutsche Regierung etc.)</a:t>
            </a:r>
          </a:p>
          <a:p>
            <a:pPr lvl="1" eaLnBrk="1" hangingPunct="1">
              <a:spcBef>
                <a:spcPct val="0"/>
              </a:spcBef>
              <a:spcAft>
                <a:spcPts val="1200"/>
              </a:spcAft>
            </a:pPr>
            <a:endParaRPr lang="de-DE" altLang="de-DE">
              <a:latin typeface="Calibri" panose="020F0502020204030204" pitchFamily="34" charset="0"/>
              <a:cs typeface="Times New Roman" panose="02020603050405020304" pitchFamily="18" charset="0"/>
            </a:endParaRPr>
          </a:p>
          <a:p>
            <a:pPr lvl="1" eaLnBrk="1" hangingPunct="1">
              <a:spcBef>
                <a:spcPct val="0"/>
              </a:spcBef>
              <a:spcAft>
                <a:spcPts val="1200"/>
              </a:spcAft>
            </a:pPr>
            <a:r>
              <a:rPr lang="de-DE" altLang="de-DE">
                <a:latin typeface="Calibri" panose="020F0502020204030204" pitchFamily="34" charset="0"/>
                <a:cs typeface="Times New Roman" panose="02020603050405020304" pitchFamily="18" charset="0"/>
              </a:rPr>
              <a:t>Trainings zu Arbeitsrechten in den Spinnereien</a:t>
            </a:r>
          </a:p>
          <a:p>
            <a:pPr eaLnBrk="1" hangingPunct="1">
              <a:spcBef>
                <a:spcPct val="0"/>
              </a:spcBef>
              <a:spcAft>
                <a:spcPts val="1200"/>
              </a:spcAft>
            </a:pPr>
            <a:endParaRPr lang="de-DE" altLang="de-DE">
              <a:latin typeface="Calibri" panose="020F0502020204030204" pitchFamily="34" charset="0"/>
              <a:cs typeface="Times New Roman" panose="02020603050405020304" pitchFamily="18" charset="0"/>
            </a:endParaRPr>
          </a:p>
          <a:p>
            <a:pPr eaLnBrk="1" hangingPunct="1">
              <a:spcBef>
                <a:spcPct val="0"/>
              </a:spcBef>
              <a:spcAft>
                <a:spcPts val="1200"/>
              </a:spcAft>
            </a:pPr>
            <a:endParaRPr lang="de-DE" altLang="de-DE">
              <a:latin typeface="Calibri" panose="020F0502020204030204" pitchFamily="34" charset="0"/>
              <a:cs typeface="Times New Roman" panose="02020603050405020304" pitchFamily="18" charset="0"/>
            </a:endParaRPr>
          </a:p>
          <a:p>
            <a:r>
              <a:rPr lang="de-DE" altLang="de-DE">
                <a:latin typeface="Calibri" panose="020F0502020204030204" pitchFamily="34" charset="0"/>
              </a:rPr>
              <a:t>Das Dokument „2018-01-25 Sachstand BI Verbesserung von Arbeitsstandards in Tamil Nadu“ gibt einen guten Hintergrund. (siehe Ordner Hintergrundinfos für Multis)</a:t>
            </a:r>
          </a:p>
          <a:p>
            <a:endParaRPr lang="de-DE" altLang="de-DE">
              <a:latin typeface="Calibri" panose="020F0502020204030204" pitchFamily="34" charset="0"/>
            </a:endParaRPr>
          </a:p>
        </p:txBody>
      </p:sp>
      <p:sp>
        <p:nvSpPr>
          <p:cNvPr id="129028" name="Kopfzeilenplatzhalter 3">
            <a:extLst>
              <a:ext uri="{FF2B5EF4-FFF2-40B4-BE49-F238E27FC236}">
                <a16:creationId xmlns:a16="http://schemas.microsoft.com/office/drawing/2014/main" id="{645AF1D2-AEA6-4CA2-A07A-2DA7F780D932}"/>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29029" name="Foliennummernplatzhalter 4">
            <a:extLst>
              <a:ext uri="{FF2B5EF4-FFF2-40B4-BE49-F238E27FC236}">
                <a16:creationId xmlns:a16="http://schemas.microsoft.com/office/drawing/2014/main" id="{62BF43AB-631F-4044-B1AA-1D115114CA61}"/>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854A1312-7EF5-4DDD-971A-3C7BD0D96AAC}" type="slidenum">
              <a:rPr lang="de-DE" altLang="de-DE" sz="1200" smtClean="0">
                <a:solidFill>
                  <a:srgbClr val="000000"/>
                </a:solidFill>
              </a:rPr>
              <a:pPr/>
              <a:t>26</a:t>
            </a:fld>
            <a:endParaRPr lang="de-DE" altLang="de-DE" sz="120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olienbildplatzhalter 1">
            <a:extLst>
              <a:ext uri="{FF2B5EF4-FFF2-40B4-BE49-F238E27FC236}">
                <a16:creationId xmlns:a16="http://schemas.microsoft.com/office/drawing/2014/main" id="{A0ED33E1-E74D-4E07-989B-80AA8BE4931B}"/>
              </a:ext>
            </a:extLst>
          </p:cNvPr>
          <p:cNvSpPr>
            <a:spLocks noGrp="1" noRot="1" noChangeAspect="1" noChangeArrowheads="1" noTextEdit="1"/>
          </p:cNvSpPr>
          <p:nvPr>
            <p:ph type="sldImg"/>
          </p:nvPr>
        </p:nvSpPr>
        <p:spPr>
          <a:ln/>
        </p:spPr>
      </p:sp>
      <p:sp>
        <p:nvSpPr>
          <p:cNvPr id="126979" name="Notizenplatzhalter 2">
            <a:extLst>
              <a:ext uri="{FF2B5EF4-FFF2-40B4-BE49-F238E27FC236}">
                <a16:creationId xmlns:a16="http://schemas.microsoft.com/office/drawing/2014/main" id="{E75BF031-A8A1-4752-913D-2D1BABFAB6F9}"/>
              </a:ext>
            </a:extLst>
          </p:cNvPr>
          <p:cNvSpPr>
            <a:spLocks noGrp="1"/>
          </p:cNvSpPr>
          <p:nvPr>
            <p:ph type="body" idx="1"/>
          </p:nvPr>
        </p:nvSpPr>
        <p:spPr/>
        <p:txBody>
          <a:bodyPr/>
          <a:lstStyle/>
          <a:p>
            <a:pPr>
              <a:buFont typeface="Arial" panose="020B0604020202020204" pitchFamily="34" charset="0"/>
              <a:buChar char="•"/>
              <a:defRPr/>
            </a:pPr>
            <a:endParaRPr lang="de-DE" altLang="de-DE" dirty="0">
              <a:latin typeface="+mn-lt"/>
              <a:ea typeface="+mn-ea"/>
              <a:cs typeface="+mn-cs"/>
            </a:endParaRPr>
          </a:p>
        </p:txBody>
      </p:sp>
      <p:sp>
        <p:nvSpPr>
          <p:cNvPr id="131076" name="Kopfzeilenplatzhalter 3">
            <a:extLst>
              <a:ext uri="{FF2B5EF4-FFF2-40B4-BE49-F238E27FC236}">
                <a16:creationId xmlns:a16="http://schemas.microsoft.com/office/drawing/2014/main" id="{53A9EE05-8F1D-42D0-A9AB-4D65E2DDEA0E}"/>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31077" name="Foliennummernplatzhalter 4">
            <a:extLst>
              <a:ext uri="{FF2B5EF4-FFF2-40B4-BE49-F238E27FC236}">
                <a16:creationId xmlns:a16="http://schemas.microsoft.com/office/drawing/2014/main" id="{690E5AD8-5CB6-4775-B916-8768963741E7}"/>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F0DF77F8-C25D-4635-BAC6-DA5B2490DFBE}" type="slidenum">
              <a:rPr lang="de-DE" altLang="de-DE" sz="1200" smtClean="0">
                <a:solidFill>
                  <a:srgbClr val="000000"/>
                </a:solidFill>
              </a:rPr>
              <a:pPr/>
              <a:t>27</a:t>
            </a:fld>
            <a:endParaRPr lang="de-DE" altLang="de-DE" sz="120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Folienbildplatzhalter 1">
            <a:extLst>
              <a:ext uri="{FF2B5EF4-FFF2-40B4-BE49-F238E27FC236}">
                <a16:creationId xmlns:a16="http://schemas.microsoft.com/office/drawing/2014/main" id="{755FE8FC-E9FD-453E-AE1D-FD3B6D9E6620}"/>
              </a:ext>
            </a:extLst>
          </p:cNvPr>
          <p:cNvSpPr>
            <a:spLocks noGrp="1" noRot="1" noChangeAspect="1" noChangeArrowheads="1" noTextEdit="1"/>
          </p:cNvSpPr>
          <p:nvPr>
            <p:ph type="sldImg"/>
          </p:nvPr>
        </p:nvSpPr>
        <p:spPr>
          <a:ln/>
        </p:spPr>
      </p:sp>
      <p:sp>
        <p:nvSpPr>
          <p:cNvPr id="133123" name="Notizenplatzhalter 2">
            <a:extLst>
              <a:ext uri="{FF2B5EF4-FFF2-40B4-BE49-F238E27FC236}">
                <a16:creationId xmlns:a16="http://schemas.microsoft.com/office/drawing/2014/main" id="{952E1A7A-0D74-49A8-BE13-12FC64A18EA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Calibri" panose="020F0502020204030204" pitchFamily="34" charset="0"/>
            </a:endParaRPr>
          </a:p>
        </p:txBody>
      </p:sp>
      <p:sp>
        <p:nvSpPr>
          <p:cNvPr id="133124" name="Kopfzeilenplatzhalter 3">
            <a:extLst>
              <a:ext uri="{FF2B5EF4-FFF2-40B4-BE49-F238E27FC236}">
                <a16:creationId xmlns:a16="http://schemas.microsoft.com/office/drawing/2014/main" id="{106CDA3E-7E29-474D-B9A8-71865D6C4659}"/>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33125" name="Foliennummernplatzhalter 4">
            <a:extLst>
              <a:ext uri="{FF2B5EF4-FFF2-40B4-BE49-F238E27FC236}">
                <a16:creationId xmlns:a16="http://schemas.microsoft.com/office/drawing/2014/main" id="{7B71CFBA-CF7B-4128-A997-9D169CA38776}"/>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C0C884A5-F3D4-4507-8DCD-8E456164B93A}" type="slidenum">
              <a:rPr lang="de-DE" altLang="de-DE" sz="1200" smtClean="0">
                <a:solidFill>
                  <a:srgbClr val="000000"/>
                </a:solidFill>
              </a:rPr>
              <a:pPr/>
              <a:t>28</a:t>
            </a:fld>
            <a:endParaRPr lang="de-DE" altLang="de-DE" sz="120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Folienbildplatzhalter 1">
            <a:extLst>
              <a:ext uri="{FF2B5EF4-FFF2-40B4-BE49-F238E27FC236}">
                <a16:creationId xmlns:a16="http://schemas.microsoft.com/office/drawing/2014/main" id="{BED634B7-C35F-41C6-B2B2-0FD21DD3EA9A}"/>
              </a:ext>
            </a:extLst>
          </p:cNvPr>
          <p:cNvSpPr>
            <a:spLocks noGrp="1" noRot="1" noChangeAspect="1" noChangeArrowheads="1" noTextEdit="1"/>
          </p:cNvSpPr>
          <p:nvPr>
            <p:ph type="sldImg"/>
          </p:nvPr>
        </p:nvSpPr>
        <p:spPr>
          <a:ln/>
        </p:spPr>
      </p:sp>
      <p:sp>
        <p:nvSpPr>
          <p:cNvPr id="135171" name="Notizenplatzhalter 2">
            <a:extLst>
              <a:ext uri="{FF2B5EF4-FFF2-40B4-BE49-F238E27FC236}">
                <a16:creationId xmlns:a16="http://schemas.microsoft.com/office/drawing/2014/main" id="{8C94466C-5ED3-49B5-A516-A386389592C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Calibri" panose="020F0502020204030204" pitchFamily="34" charset="0"/>
                <a:cs typeface="Times New Roman" panose="02020603050405020304" pitchFamily="18" charset="0"/>
              </a:rPr>
              <a:t>Das Ziel ist es, einen Überblick über den Prozess menschenrechtlicher Sorgfaltspflichten zu geben.</a:t>
            </a:r>
          </a:p>
          <a:p>
            <a:endParaRPr lang="de-DE" altLang="de-DE">
              <a:latin typeface="Calibri" panose="020F0502020204030204" pitchFamily="34" charset="0"/>
              <a:cs typeface="Times New Roman" panose="02020603050405020304" pitchFamily="18" charset="0"/>
            </a:endParaRPr>
          </a:p>
          <a:p>
            <a:r>
              <a:rPr lang="de-DE" altLang="de-DE">
                <a:latin typeface="Calibri" panose="020F0502020204030204" pitchFamily="34" charset="0"/>
                <a:cs typeface="Times New Roman" panose="02020603050405020304" pitchFamily="18" charset="0"/>
              </a:rPr>
              <a:t>Hintergrundmaterial bietet:</a:t>
            </a:r>
          </a:p>
          <a:p>
            <a:r>
              <a:rPr lang="en-US" altLang="de-DE" b="1">
                <a:latin typeface="Calibri" panose="020F0502020204030204" pitchFamily="34" charset="0"/>
              </a:rPr>
              <a:t>Website Global Compact Netzwerk </a:t>
            </a:r>
            <a:endParaRPr lang="de-DE" altLang="de-DE">
              <a:latin typeface="Calibri" panose="020F0502020204030204" pitchFamily="34" charset="0"/>
            </a:endParaRPr>
          </a:p>
          <a:p>
            <a:r>
              <a:rPr lang="en-US" altLang="de-DE">
                <a:latin typeface="Calibri" panose="020F0502020204030204" pitchFamily="34" charset="0"/>
              </a:rPr>
              <a:t>http://mr-sorgfalt.de/en/advanced-practitioners/, Zugriff 3.5.2019</a:t>
            </a:r>
            <a:endParaRPr lang="de-DE" altLang="de-DE">
              <a:latin typeface="Calibri" panose="020F0502020204030204" pitchFamily="34" charset="0"/>
            </a:endParaRPr>
          </a:p>
          <a:p>
            <a:r>
              <a:rPr lang="de-DE" altLang="de-DE" b="1">
                <a:latin typeface="Calibri" panose="020F0502020204030204" pitchFamily="34" charset="0"/>
              </a:rPr>
              <a:t>Website von UNGP Reporting Framework</a:t>
            </a:r>
            <a:endParaRPr lang="de-DE" altLang="de-DE">
              <a:latin typeface="Calibri" panose="020F0502020204030204" pitchFamily="34" charset="0"/>
            </a:endParaRPr>
          </a:p>
          <a:p>
            <a:r>
              <a:rPr lang="de-DE" altLang="de-DE">
                <a:latin typeface="Calibri" panose="020F0502020204030204" pitchFamily="34" charset="0"/>
                <a:hlinkClick r:id="rId3"/>
              </a:rPr>
              <a:t>https://www.ungpreporting.org/framework-guidance/</a:t>
            </a:r>
            <a:r>
              <a:rPr lang="de-DE" altLang="de-DE">
                <a:latin typeface="Calibri" panose="020F0502020204030204" pitchFamily="34" charset="0"/>
              </a:rPr>
              <a:t>, Zugriff 3.5.2019</a:t>
            </a:r>
          </a:p>
          <a:p>
            <a:r>
              <a:rPr lang="de-DE" altLang="de-DE" b="1">
                <a:latin typeface="Calibri" panose="020F0502020204030204" pitchFamily="34" charset="0"/>
              </a:rPr>
              <a:t>Studie von German Watch zur Umsetzbarkeit menschenrechtlicher Sorgfalt in deutschen und europäischen Unternehmen</a:t>
            </a:r>
            <a:endParaRPr lang="de-DE" altLang="de-DE">
              <a:latin typeface="Calibri" panose="020F0502020204030204" pitchFamily="34" charset="0"/>
            </a:endParaRPr>
          </a:p>
          <a:p>
            <a:r>
              <a:rPr lang="de-DE" altLang="de-DE">
                <a:latin typeface="Calibri" panose="020F0502020204030204" pitchFamily="34" charset="0"/>
              </a:rPr>
              <a:t>https://germanwatch.org/de/11944, Zugriff 3.5.2019</a:t>
            </a:r>
          </a:p>
          <a:p>
            <a:r>
              <a:rPr lang="de-DE" altLang="de-DE" b="1">
                <a:latin typeface="Calibri" panose="020F0502020204030204" pitchFamily="34" charset="0"/>
              </a:rPr>
              <a:t>Corporate Human Rights Benchmark - Unternehmensbewertung ihrer menschenrechtlichen Sorgfaltspflicht</a:t>
            </a:r>
            <a:endParaRPr lang="de-DE" altLang="de-DE">
              <a:latin typeface="Calibri" panose="020F0502020204030204" pitchFamily="34" charset="0"/>
            </a:endParaRPr>
          </a:p>
          <a:p>
            <a:r>
              <a:rPr lang="de-DE" altLang="de-DE">
                <a:latin typeface="Calibri" panose="020F0502020204030204" pitchFamily="34" charset="0"/>
              </a:rPr>
              <a:t>https://www.corporatebenchmark.org/, Zugriff 3.5.2019</a:t>
            </a:r>
          </a:p>
          <a:p>
            <a:endParaRPr lang="de-DE" altLang="de-DE">
              <a:latin typeface="Calibri" panose="020F0502020204030204" pitchFamily="34" charset="0"/>
              <a:cs typeface="Times New Roman" panose="02020603050405020304" pitchFamily="18" charset="0"/>
            </a:endParaRPr>
          </a:p>
          <a:p>
            <a:endParaRPr lang="de-DE" altLang="de-DE">
              <a:latin typeface="Calibri" panose="020F0502020204030204" pitchFamily="34" charset="0"/>
            </a:endParaRPr>
          </a:p>
        </p:txBody>
      </p:sp>
      <p:sp>
        <p:nvSpPr>
          <p:cNvPr id="135172" name="Kopfzeilenplatzhalter 3">
            <a:extLst>
              <a:ext uri="{FF2B5EF4-FFF2-40B4-BE49-F238E27FC236}">
                <a16:creationId xmlns:a16="http://schemas.microsoft.com/office/drawing/2014/main" id="{6FA8E256-C285-46E7-8D7B-E71F671A6E18}"/>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35173" name="Foliennummernplatzhalter 4">
            <a:extLst>
              <a:ext uri="{FF2B5EF4-FFF2-40B4-BE49-F238E27FC236}">
                <a16:creationId xmlns:a16="http://schemas.microsoft.com/office/drawing/2014/main" id="{761340C6-EA86-4EE5-98C7-897209883E2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BC4D6AE2-AA1C-42C5-BF36-815EA6592EF6}" type="slidenum">
              <a:rPr lang="de-DE" altLang="de-DE" sz="1200" smtClean="0">
                <a:solidFill>
                  <a:srgbClr val="000000"/>
                </a:solidFill>
              </a:rPr>
              <a:pPr/>
              <a:t>29</a:t>
            </a:fld>
            <a:endParaRPr lang="de-DE" altLang="de-DE"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11">
            <a:extLst>
              <a:ext uri="{FF2B5EF4-FFF2-40B4-BE49-F238E27FC236}">
                <a16:creationId xmlns:a16="http://schemas.microsoft.com/office/drawing/2014/main" id="{49BCF645-01DC-4728-B79F-8194F30BCE8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6088">
              <a:spcBef>
                <a:spcPct val="30000"/>
              </a:spcBef>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1pPr>
            <a:lvl2pPr marL="741363" indent="-284163" defTabSz="446088">
              <a:spcBef>
                <a:spcPct val="30000"/>
              </a:spcBef>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2pPr>
            <a:lvl3pPr marL="1141413" indent="-227013" defTabSz="446088">
              <a:spcBef>
                <a:spcPct val="30000"/>
              </a:spcBef>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3pPr>
            <a:lvl4pPr marL="1598613" indent="-227013" defTabSz="446088">
              <a:spcBef>
                <a:spcPct val="30000"/>
              </a:spcBef>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4pPr>
            <a:lvl5pPr marL="2055813" indent="-227013" defTabSz="446088">
              <a:spcBef>
                <a:spcPct val="30000"/>
              </a:spcBef>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5pPr>
            <a:lvl6pPr marL="2513013" indent="-227013" defTabSz="446088" eaLnBrk="0" fontAlgn="base" hangingPunct="0">
              <a:spcBef>
                <a:spcPct val="30000"/>
              </a:spcBef>
              <a:spcAft>
                <a:spcPct val="0"/>
              </a:spcAft>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6pPr>
            <a:lvl7pPr marL="2970213" indent="-227013" defTabSz="446088" eaLnBrk="0" fontAlgn="base" hangingPunct="0">
              <a:spcBef>
                <a:spcPct val="30000"/>
              </a:spcBef>
              <a:spcAft>
                <a:spcPct val="0"/>
              </a:spcAft>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7pPr>
            <a:lvl8pPr marL="3427413" indent="-227013" defTabSz="446088" eaLnBrk="0" fontAlgn="base" hangingPunct="0">
              <a:spcBef>
                <a:spcPct val="30000"/>
              </a:spcBef>
              <a:spcAft>
                <a:spcPct val="0"/>
              </a:spcAft>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8pPr>
            <a:lvl9pPr marL="3884613" indent="-227013" defTabSz="446088" eaLnBrk="0" fontAlgn="base" hangingPunct="0">
              <a:spcBef>
                <a:spcPct val="30000"/>
              </a:spcBef>
              <a:spcAft>
                <a:spcPct val="0"/>
              </a:spcAft>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9pPr>
          </a:lstStyle>
          <a:p>
            <a:pPr marL="0" indent="0" algn="l">
              <a:spcBef>
                <a:spcPct val="0"/>
              </a:spcBef>
              <a:buClrTx/>
              <a:buSzTx/>
              <a:buFontTx/>
              <a:buNone/>
            </a:pPr>
            <a:fld id="{A19F4CA3-6EBC-4996-9A4B-D4D869110624}" type="slidenum">
              <a:rPr lang="de-DE" altLang="de-DE" sz="1800" smtClean="0">
                <a:ea typeface="Microsoft YaHei" panose="020B0503020204020204" pitchFamily="34" charset="-122"/>
              </a:rPr>
              <a:pPr marL="0" indent="0" algn="l">
                <a:spcBef>
                  <a:spcPct val="0"/>
                </a:spcBef>
                <a:buClrTx/>
                <a:buSzTx/>
                <a:buFontTx/>
                <a:buNone/>
              </a:pPr>
              <a:t>3</a:t>
            </a:fld>
            <a:endParaRPr lang="de-DE" altLang="de-DE" sz="1800">
              <a:ea typeface="Microsoft YaHei" panose="020B0503020204020204" pitchFamily="34" charset="-122"/>
            </a:endParaRPr>
          </a:p>
        </p:txBody>
      </p:sp>
      <p:sp>
        <p:nvSpPr>
          <p:cNvPr id="81923" name="Rectangle 1">
            <a:extLst>
              <a:ext uri="{FF2B5EF4-FFF2-40B4-BE49-F238E27FC236}">
                <a16:creationId xmlns:a16="http://schemas.microsoft.com/office/drawing/2014/main" id="{C7FBA973-44D0-4FF0-9F05-65C01D525902}"/>
              </a:ext>
            </a:extLst>
          </p:cNvPr>
          <p:cNvSpPr>
            <a:spLocks noGrp="1" noRot="1" noChangeAspect="1" noChangeArrowheads="1" noTextEdit="1"/>
          </p:cNvSpPr>
          <p:nvPr>
            <p:ph type="sldImg"/>
          </p:nvPr>
        </p:nvSpPr>
        <p:spPr>
          <a:xfrm>
            <a:off x="992188" y="777875"/>
            <a:ext cx="5114925" cy="3836988"/>
          </a:xfrm>
          <a:solidFill>
            <a:srgbClr val="FFFFFF"/>
          </a:solidFill>
          <a:ln/>
        </p:spPr>
      </p:sp>
      <p:sp>
        <p:nvSpPr>
          <p:cNvPr id="19460" name="Rectangle 2">
            <a:extLst>
              <a:ext uri="{FF2B5EF4-FFF2-40B4-BE49-F238E27FC236}">
                <a16:creationId xmlns:a16="http://schemas.microsoft.com/office/drawing/2014/main" id="{11FAD49E-3E0B-4E26-8878-78F840A7697B}"/>
              </a:ext>
            </a:extLst>
          </p:cNvPr>
          <p:cNvSpPr>
            <a:spLocks noGrp="1" noChangeArrowheads="1"/>
          </p:cNvSpPr>
          <p:nvPr>
            <p:ph type="body" idx="1"/>
          </p:nvPr>
        </p:nvSpPr>
        <p:spPr>
          <a:xfrm>
            <a:off x="709613" y="4860925"/>
            <a:ext cx="5680075" cy="4606925"/>
          </a:xfrm>
        </p:spPr>
        <p:txBody>
          <a:bodyPr wrap="none" lIns="86833" tIns="43416" rIns="86833" bIns="43416" anchor="ctr"/>
          <a:lstStyle/>
          <a:p>
            <a:pPr>
              <a:buFont typeface="Arial" panose="020B0604020202020204" pitchFamily="34" charset="0"/>
              <a:buNone/>
              <a:defRPr/>
            </a:pPr>
            <a:r>
              <a:rPr lang="de-DE" sz="1700" dirty="0"/>
              <a:t>Mit dem Projekt möchten wir ein Bewusstsein schaffen und </a:t>
            </a:r>
            <a:r>
              <a:rPr lang="de-DE" sz="1300" dirty="0"/>
              <a:t>über globale</a:t>
            </a:r>
          </a:p>
          <a:p>
            <a:pPr>
              <a:buFont typeface="Arial" panose="020B0604020202020204" pitchFamily="34" charset="0"/>
              <a:buNone/>
              <a:defRPr/>
            </a:pPr>
            <a:r>
              <a:rPr lang="de-DE" sz="1300" dirty="0"/>
              <a:t>Produktionsketten in der Bekleidungsindustrie sowie vorhandene Umwelt-</a:t>
            </a:r>
          </a:p>
          <a:p>
            <a:pPr>
              <a:buFont typeface="Arial" panose="020B0604020202020204" pitchFamily="34" charset="0"/>
              <a:buNone/>
              <a:defRPr/>
            </a:pPr>
            <a:r>
              <a:rPr lang="de-DE" sz="1300" dirty="0"/>
              <a:t>und Menschenrechtsverletzungen </a:t>
            </a:r>
            <a:r>
              <a:rPr lang="de-DE" sz="1400" dirty="0"/>
              <a:t>informieren. </a:t>
            </a:r>
            <a:r>
              <a:rPr lang="de-DE" altLang="de-DE" sz="1300" dirty="0">
                <a:latin typeface="Arial" charset="0"/>
              </a:rPr>
              <a:t>Wir möchten Kenntnisse</a:t>
            </a:r>
          </a:p>
          <a:p>
            <a:pPr>
              <a:buFont typeface="Arial" panose="020B0604020202020204" pitchFamily="34" charset="0"/>
              <a:buNone/>
              <a:defRPr/>
            </a:pPr>
            <a:r>
              <a:rPr lang="de-DE" altLang="de-DE" sz="1300" dirty="0">
                <a:latin typeface="Arial" charset="0"/>
              </a:rPr>
              <a:t>über umweltverträgliche und soziale Produktionsweisen vermitteln, so dass</a:t>
            </a:r>
          </a:p>
          <a:p>
            <a:pPr>
              <a:buFont typeface="Arial" panose="020B0604020202020204" pitchFamily="34" charset="0"/>
              <a:buNone/>
              <a:defRPr/>
            </a:pPr>
            <a:r>
              <a:rPr lang="de-DE" altLang="de-DE" sz="1300" dirty="0">
                <a:latin typeface="Arial" charset="0"/>
              </a:rPr>
              <a:t>spätere </a:t>
            </a:r>
            <a:r>
              <a:rPr lang="de-DE" altLang="de-DE" sz="1300" dirty="0" err="1">
                <a:latin typeface="Arial" charset="0"/>
              </a:rPr>
              <a:t>Mitarbeiter_innen</a:t>
            </a:r>
            <a:r>
              <a:rPr lang="de-DE" altLang="de-DE" sz="1300" dirty="0">
                <a:latin typeface="Arial" charset="0"/>
              </a:rPr>
              <a:t> von Textil- und Bekleidungsunternehmen sich für</a:t>
            </a:r>
          </a:p>
          <a:p>
            <a:pPr>
              <a:buFont typeface="Arial" panose="020B0604020202020204" pitchFamily="34" charset="0"/>
              <a:buNone/>
              <a:defRPr/>
            </a:pPr>
            <a:r>
              <a:rPr lang="de-DE" altLang="de-DE" sz="1300" dirty="0">
                <a:latin typeface="Arial" charset="0"/>
              </a:rPr>
              <a:t>eine nachhaltige, ökologische und sozial-faire Produktionsweise einsetzen</a:t>
            </a:r>
          </a:p>
          <a:p>
            <a:pPr>
              <a:buFont typeface="Arial" panose="020B0604020202020204" pitchFamily="34" charset="0"/>
              <a:buNone/>
              <a:defRPr/>
            </a:pPr>
            <a:r>
              <a:rPr lang="de-DE" altLang="de-DE" sz="1300" dirty="0">
                <a:latin typeface="Arial" charset="0"/>
              </a:rPr>
              <a:t>können. </a:t>
            </a:r>
            <a:r>
              <a:rPr lang="de-DE" altLang="de-DE" sz="1300" dirty="0"/>
              <a:t>Wir setzen uns dafür ein, dass Themen nachhaltiger Entwicklung</a:t>
            </a:r>
          </a:p>
          <a:p>
            <a:pPr>
              <a:buFont typeface="Arial" panose="020B0604020202020204" pitchFamily="34" charset="0"/>
              <a:buNone/>
              <a:defRPr/>
            </a:pPr>
            <a:r>
              <a:rPr lang="de-DE" altLang="de-DE" sz="1300" dirty="0"/>
              <a:t>fester Ausbildungsinhalt von modebezogenen Studiengängen in Deutschland werden.</a:t>
            </a:r>
            <a:endParaRPr lang="en-US" altLang="de-DE" sz="1300" dirty="0"/>
          </a:p>
          <a:p>
            <a:pPr>
              <a:defRPr/>
            </a:pPr>
            <a:endParaRPr lang="de-DE" altLang="de-DE" dirty="0">
              <a:latin typeface="Arial" charset="0"/>
            </a:endParaRPr>
          </a:p>
          <a:p>
            <a:pPr>
              <a:defRPr/>
            </a:pPr>
            <a:r>
              <a:rPr lang="de-DE" altLang="de-DE" dirty="0">
                <a:latin typeface="Arial" charset="0"/>
              </a:rPr>
              <a:t>Projektaktivitäten:</a:t>
            </a:r>
          </a:p>
          <a:p>
            <a:pPr marL="171450" indent="-171450">
              <a:buFont typeface="Arial" panose="020B0604020202020204" pitchFamily="34" charset="0"/>
              <a:buChar char="•"/>
              <a:defRPr/>
            </a:pPr>
            <a:r>
              <a:rPr lang="de-DE" dirty="0"/>
              <a:t>Vorträge und Workshops an Hochschulen; dazu gehören Vortragsreisen mit</a:t>
            </a:r>
          </a:p>
          <a:p>
            <a:pPr>
              <a:buFont typeface="Arial" panose="020B0604020202020204" pitchFamily="34" charset="0"/>
              <a:buNone/>
              <a:defRPr/>
            </a:pPr>
            <a:r>
              <a:rPr lang="de-DE" dirty="0"/>
              <a:t>Gästen aus Produktionsländern und die Durchführung von Workshops, die</a:t>
            </a:r>
          </a:p>
          <a:p>
            <a:pPr>
              <a:buFont typeface="Arial" panose="020B0604020202020204" pitchFamily="34" charset="0"/>
              <a:buNone/>
              <a:defRPr/>
            </a:pPr>
            <a:r>
              <a:rPr lang="de-DE" dirty="0"/>
              <a:t>sich an 16 Bildungsmodulen orientieren, die während des Projekts entwickelt wurden</a:t>
            </a:r>
          </a:p>
          <a:p>
            <a:pPr marL="171450" indent="-171450">
              <a:buFont typeface="Arial" panose="020B0604020202020204" pitchFamily="34" charset="0"/>
              <a:buChar char="•"/>
              <a:defRPr/>
            </a:pPr>
            <a:r>
              <a:rPr lang="de-DE" dirty="0"/>
              <a:t>wir beraten und betreuen Studierende bei ihren Studien- und Abschlussarbeiten</a:t>
            </a:r>
          </a:p>
          <a:p>
            <a:pPr>
              <a:buFont typeface="Arial" panose="020B0604020202020204" pitchFamily="34" charset="0"/>
              <a:buNone/>
              <a:defRPr/>
            </a:pPr>
            <a:r>
              <a:rPr lang="de-DE" dirty="0"/>
              <a:t>oder bei Semesterprojekten (Interviews, Literaturhinweise, Kontakt zu anderen Organisationen)</a:t>
            </a:r>
          </a:p>
          <a:p>
            <a:pPr marL="171450" indent="-171450">
              <a:buFont typeface="Arial" panose="020B0604020202020204" pitchFamily="34" charset="0"/>
              <a:buChar char="•"/>
              <a:defRPr/>
            </a:pPr>
            <a:r>
              <a:rPr lang="de-DE" dirty="0"/>
              <a:t>wir vermitteln Praktika z.B. bei unseren Partnern oder im </a:t>
            </a:r>
            <a:r>
              <a:rPr lang="de-DE" dirty="0" err="1"/>
              <a:t>FairSchnitt</a:t>
            </a:r>
            <a:r>
              <a:rPr lang="de-DE" dirty="0"/>
              <a:t> Büro</a:t>
            </a:r>
          </a:p>
          <a:p>
            <a:pPr marL="171450" indent="-171450">
              <a:buFont typeface="Arial" panose="020B0604020202020204" pitchFamily="34" charset="0"/>
              <a:buChar char="•"/>
              <a:defRPr/>
            </a:pPr>
            <a:r>
              <a:rPr lang="de-DE" altLang="de-DE" dirty="0">
                <a:latin typeface="Arial" charset="0"/>
              </a:rPr>
              <a:t>eine Materialdatenbank auf unserer Projektwebseite bietet umfangreiche</a:t>
            </a:r>
          </a:p>
          <a:p>
            <a:pPr>
              <a:buFont typeface="Arial" panose="020B0604020202020204" pitchFamily="34" charset="0"/>
              <a:buNone/>
              <a:defRPr/>
            </a:pPr>
            <a:r>
              <a:rPr lang="de-DE" altLang="de-DE" dirty="0">
                <a:latin typeface="Arial" charset="0"/>
              </a:rPr>
              <a:t>Hintergrundinformationen und wird regelmäßig aktualisiert</a:t>
            </a:r>
          </a:p>
          <a:p>
            <a:pPr marL="171450" indent="-171450">
              <a:buFont typeface="Arial" panose="020B0604020202020204" pitchFamily="34" charset="0"/>
              <a:buChar char="•"/>
              <a:defRPr/>
            </a:pPr>
            <a:r>
              <a:rPr lang="de-DE" dirty="0" err="1"/>
              <a:t>FairSchnitt</a:t>
            </a:r>
            <a:r>
              <a:rPr lang="de-DE" dirty="0"/>
              <a:t> Konferenz (findet alle 2 Jahre statt, zuletzt 2018 in Hamburg – Berichte</a:t>
            </a:r>
          </a:p>
          <a:p>
            <a:pPr>
              <a:buFont typeface="Arial" panose="020B0604020202020204" pitchFamily="34" charset="0"/>
              <a:buNone/>
              <a:defRPr/>
            </a:pPr>
            <a:r>
              <a:rPr lang="de-DE" dirty="0"/>
              <a:t>gibt‘s auf der </a:t>
            </a:r>
            <a:r>
              <a:rPr lang="de-DE" dirty="0" err="1"/>
              <a:t>FairSchnitt</a:t>
            </a:r>
            <a:r>
              <a:rPr lang="de-DE" dirty="0"/>
              <a:t> Webseite)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Folienbildplatzhalter 1">
            <a:extLst>
              <a:ext uri="{FF2B5EF4-FFF2-40B4-BE49-F238E27FC236}">
                <a16:creationId xmlns:a16="http://schemas.microsoft.com/office/drawing/2014/main" id="{FADE8A62-6ED5-4E7C-A319-C9C371690CF6}"/>
              </a:ext>
            </a:extLst>
          </p:cNvPr>
          <p:cNvSpPr>
            <a:spLocks noGrp="1" noRot="1" noChangeAspect="1" noChangeArrowheads="1" noTextEdit="1"/>
          </p:cNvSpPr>
          <p:nvPr>
            <p:ph type="sldImg"/>
          </p:nvPr>
        </p:nvSpPr>
        <p:spPr>
          <a:ln/>
        </p:spPr>
      </p:sp>
      <p:sp>
        <p:nvSpPr>
          <p:cNvPr id="137219" name="Notizenplatzhalter 2">
            <a:extLst>
              <a:ext uri="{FF2B5EF4-FFF2-40B4-BE49-F238E27FC236}">
                <a16:creationId xmlns:a16="http://schemas.microsoft.com/office/drawing/2014/main" id="{1DA9521E-39ED-4D28-BD02-7FA621FC70D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Calibri" panose="020F0502020204030204" pitchFamily="34" charset="0"/>
                <a:cs typeface="Times New Roman" panose="02020603050405020304" pitchFamily="18" charset="0"/>
              </a:rPr>
              <a:t>Der Prozess menschenrechtlicher Sorgfaltspflicht soll exemplarisch am Beispiel von Diskriminierung erläutert werden. Dies dient als Grundlage für die darauffolgende Gruppenarbeit in der die Studierenden die </a:t>
            </a:r>
            <a:endParaRPr lang="de-DE" altLang="de-DE">
              <a:latin typeface="Calibri" panose="020F0502020204030204" pitchFamily="34" charset="0"/>
            </a:endParaRPr>
          </a:p>
        </p:txBody>
      </p:sp>
      <p:sp>
        <p:nvSpPr>
          <p:cNvPr id="137220" name="Kopfzeilenplatzhalter 3">
            <a:extLst>
              <a:ext uri="{FF2B5EF4-FFF2-40B4-BE49-F238E27FC236}">
                <a16:creationId xmlns:a16="http://schemas.microsoft.com/office/drawing/2014/main" id="{544FA63B-5744-4B29-8D2F-BB339F78B631}"/>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37221" name="Foliennummernplatzhalter 4">
            <a:extLst>
              <a:ext uri="{FF2B5EF4-FFF2-40B4-BE49-F238E27FC236}">
                <a16:creationId xmlns:a16="http://schemas.microsoft.com/office/drawing/2014/main" id="{020AEBA1-8198-4A4F-B569-1CCFEF09A2C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9DB91EB5-429B-4823-8EA5-CA09D2BD2AAB}" type="slidenum">
              <a:rPr lang="de-DE" altLang="de-DE" sz="1200" smtClean="0">
                <a:solidFill>
                  <a:srgbClr val="000000"/>
                </a:solidFill>
              </a:rPr>
              <a:pPr/>
              <a:t>30</a:t>
            </a:fld>
            <a:endParaRPr lang="de-DE" altLang="de-DE" sz="120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Folienbildplatzhalter 1">
            <a:extLst>
              <a:ext uri="{FF2B5EF4-FFF2-40B4-BE49-F238E27FC236}">
                <a16:creationId xmlns:a16="http://schemas.microsoft.com/office/drawing/2014/main" id="{649A1773-40E7-4705-916A-607A7940A54F}"/>
              </a:ext>
            </a:extLst>
          </p:cNvPr>
          <p:cNvSpPr>
            <a:spLocks noGrp="1" noRot="1" noChangeAspect="1" noChangeArrowheads="1" noTextEdit="1"/>
          </p:cNvSpPr>
          <p:nvPr>
            <p:ph type="sldImg"/>
          </p:nvPr>
        </p:nvSpPr>
        <p:spPr>
          <a:ln/>
        </p:spPr>
      </p:sp>
      <p:sp>
        <p:nvSpPr>
          <p:cNvPr id="139267" name="Notizenplatzhalter 2">
            <a:extLst>
              <a:ext uri="{FF2B5EF4-FFF2-40B4-BE49-F238E27FC236}">
                <a16:creationId xmlns:a16="http://schemas.microsoft.com/office/drawing/2014/main" id="{82E12222-1B2C-4FE5-875A-C3407C35DC1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Calibri" panose="020F0502020204030204" pitchFamily="34" charset="0"/>
                <a:cs typeface="Times New Roman" panose="02020603050405020304" pitchFamily="18" charset="0"/>
              </a:rPr>
              <a:t>Grundlage ist das Dokument „Gesamtübersicht Konsolidierungspapiere_Stand 28-09-2017“ (bei den Hintergrundinfos für Multis zu finden), v.a. der Abschnitt „Soziale Bündnisziele und -standards“</a:t>
            </a:r>
          </a:p>
          <a:p>
            <a:endParaRPr lang="de-DE" altLang="de-DE">
              <a:latin typeface="Calibri" panose="020F0502020204030204" pitchFamily="34" charset="0"/>
              <a:cs typeface="Times New Roman" panose="02020603050405020304" pitchFamily="18" charset="0"/>
            </a:endParaRPr>
          </a:p>
          <a:p>
            <a:r>
              <a:rPr lang="de-DE" altLang="de-DE">
                <a:latin typeface="Calibri" panose="020F0502020204030204" pitchFamily="34" charset="0"/>
                <a:cs typeface="Times New Roman" panose="02020603050405020304" pitchFamily="18" charset="0"/>
              </a:rPr>
              <a:t>Diskriminierung ist nur ein Beispiel der sozialen Bündnisziele. Im Prozess zur Menschenrechtlichen Sorgfaltspflicht müssen (idealerweise) alle Bündnisziele betrachtet werden.</a:t>
            </a:r>
          </a:p>
          <a:p>
            <a:endParaRPr lang="de-DE" altLang="de-DE">
              <a:latin typeface="Calibri" panose="020F0502020204030204" pitchFamily="34" charset="0"/>
              <a:cs typeface="Times New Roman" panose="02020603050405020304" pitchFamily="18" charset="0"/>
            </a:endParaRPr>
          </a:p>
          <a:p>
            <a:r>
              <a:rPr lang="de-DE" altLang="de-DE">
                <a:latin typeface="Calibri" panose="020F0502020204030204" pitchFamily="34" charset="0"/>
                <a:cs typeface="Times New Roman" panose="02020603050405020304" pitchFamily="18" charset="0"/>
              </a:rPr>
              <a:t>Neben den sozialen Bündniszielen gibt es auch Ziele für Chemikalien- und Umweltmanagement sowie Naturfasern.</a:t>
            </a:r>
          </a:p>
        </p:txBody>
      </p:sp>
      <p:sp>
        <p:nvSpPr>
          <p:cNvPr id="139268" name="Kopfzeilenplatzhalter 3">
            <a:extLst>
              <a:ext uri="{FF2B5EF4-FFF2-40B4-BE49-F238E27FC236}">
                <a16:creationId xmlns:a16="http://schemas.microsoft.com/office/drawing/2014/main" id="{5627E3EE-1F2B-4F69-8E5F-692C3924CC7E}"/>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39269" name="Foliennummernplatzhalter 4">
            <a:extLst>
              <a:ext uri="{FF2B5EF4-FFF2-40B4-BE49-F238E27FC236}">
                <a16:creationId xmlns:a16="http://schemas.microsoft.com/office/drawing/2014/main" id="{E5BFE10D-6276-42CC-8257-ABDEFA68A2B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FAB62303-9FF3-4D61-A99B-66EB903A6A7D}" type="slidenum">
              <a:rPr lang="de-DE" altLang="de-DE" sz="1200" smtClean="0">
                <a:solidFill>
                  <a:srgbClr val="000000"/>
                </a:solidFill>
              </a:rPr>
              <a:pPr/>
              <a:t>31</a:t>
            </a:fld>
            <a:endParaRPr lang="de-DE" altLang="de-DE" sz="120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Folienbildplatzhalter 1">
            <a:extLst>
              <a:ext uri="{FF2B5EF4-FFF2-40B4-BE49-F238E27FC236}">
                <a16:creationId xmlns:a16="http://schemas.microsoft.com/office/drawing/2014/main" id="{25F18EF7-968F-4854-B208-6F9E15D6246D}"/>
              </a:ext>
            </a:extLst>
          </p:cNvPr>
          <p:cNvSpPr>
            <a:spLocks noGrp="1" noRot="1" noChangeAspect="1" noChangeArrowheads="1" noTextEdit="1"/>
          </p:cNvSpPr>
          <p:nvPr>
            <p:ph type="sldImg"/>
          </p:nvPr>
        </p:nvSpPr>
        <p:spPr>
          <a:ln/>
        </p:spPr>
      </p:sp>
      <p:sp>
        <p:nvSpPr>
          <p:cNvPr id="141315" name="Notizenplatzhalter 2">
            <a:extLst>
              <a:ext uri="{FF2B5EF4-FFF2-40B4-BE49-F238E27FC236}">
                <a16:creationId xmlns:a16="http://schemas.microsoft.com/office/drawing/2014/main" id="{E78B12ED-CEBC-462A-BCF2-47D02689112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panose="020B0604020202020204" pitchFamily="34" charset="0"/>
              <a:buNone/>
            </a:pPr>
            <a:r>
              <a:rPr lang="de-DE" altLang="de-DE">
                <a:latin typeface="Calibri" panose="020F0502020204030204" pitchFamily="34" charset="0"/>
              </a:rPr>
              <a:t>Anregungen zu Frage 1:</a:t>
            </a:r>
          </a:p>
          <a:p>
            <a:pPr>
              <a:buFont typeface="Arial" panose="020B0604020202020204" pitchFamily="34" charset="0"/>
              <a:buChar char="•"/>
            </a:pPr>
            <a:r>
              <a:rPr lang="de-DE" altLang="de-DE">
                <a:latin typeface="Calibri" panose="020F0502020204030204" pitchFamily="34" charset="0"/>
              </a:rPr>
              <a:t> Die Maßnahmenpläne von 2017 sind weniger auf den Prozess menschenrechtlicher Sorgfaltspflichten ausgerichtet als in den Folgejahren</a:t>
            </a:r>
          </a:p>
          <a:p>
            <a:pPr>
              <a:buFont typeface="Arial" panose="020B0604020202020204" pitchFamily="34" charset="0"/>
              <a:buChar char="•"/>
            </a:pPr>
            <a:endParaRPr lang="de-DE" altLang="de-DE">
              <a:latin typeface="Calibri" panose="020F0502020204030204" pitchFamily="34" charset="0"/>
            </a:endParaRPr>
          </a:p>
          <a:p>
            <a:pPr>
              <a:buFont typeface="Arial" panose="020B0604020202020204" pitchFamily="34" charset="0"/>
              <a:buNone/>
            </a:pPr>
            <a:r>
              <a:rPr lang="de-DE" altLang="de-DE">
                <a:latin typeface="Calibri" panose="020F0502020204030204" pitchFamily="34" charset="0"/>
              </a:rPr>
              <a:t>Anregungen zu Frage 2:</a:t>
            </a:r>
          </a:p>
          <a:p>
            <a:pPr>
              <a:buFont typeface="Arial" panose="020B0604020202020204" pitchFamily="34" charset="0"/>
              <a:buChar char="•"/>
            </a:pPr>
            <a:r>
              <a:rPr lang="de-DE" altLang="de-DE">
                <a:latin typeface="Calibri" panose="020F0502020204030204" pitchFamily="34" charset="0"/>
              </a:rPr>
              <a:t> Die freie Zielsetzung im Jahr 2017 ermöglich extrem großen Spielraum und dadurch sehr wenig Vergleichbarkeit. Dadurch ist es für die Öffentlichkeit extrem schwierig zu bewerten, inwieweit ein Unternehmen tatsächlich menschenrechtliche Sorgfaltspflichten umsetzt.</a:t>
            </a:r>
          </a:p>
          <a:p>
            <a:pPr>
              <a:buFont typeface="Arial" panose="020B0604020202020204" pitchFamily="34" charset="0"/>
              <a:buChar char="•"/>
            </a:pPr>
            <a:r>
              <a:rPr lang="de-DE" altLang="de-DE">
                <a:latin typeface="Calibri" panose="020F0502020204030204" pitchFamily="34" charset="0"/>
              </a:rPr>
              <a:t> Wir gehen davon aus, dass sich dies auch für 2018 fortsetzt.</a:t>
            </a:r>
          </a:p>
          <a:p>
            <a:pPr>
              <a:buFont typeface="Arial" panose="020B0604020202020204" pitchFamily="34" charset="0"/>
              <a:buNone/>
            </a:pPr>
            <a:endParaRPr lang="de-DE" altLang="de-DE">
              <a:latin typeface="Calibri" panose="020F0502020204030204" pitchFamily="34" charset="0"/>
            </a:endParaRPr>
          </a:p>
          <a:p>
            <a:pPr>
              <a:buFont typeface="Arial" panose="020B0604020202020204" pitchFamily="34" charset="0"/>
              <a:buNone/>
            </a:pPr>
            <a:r>
              <a:rPr lang="de-DE" altLang="de-DE">
                <a:latin typeface="Calibri" panose="020F0502020204030204" pitchFamily="34" charset="0"/>
              </a:rPr>
              <a:t>Anregungen zu Frage 3:</a:t>
            </a:r>
          </a:p>
          <a:p>
            <a:pPr>
              <a:buFont typeface="Arial" panose="020B0604020202020204" pitchFamily="34" charset="0"/>
              <a:buChar char="•"/>
            </a:pPr>
            <a:r>
              <a:rPr lang="de-DE" altLang="de-DE">
                <a:latin typeface="Calibri" panose="020F0502020204030204" pitchFamily="34" charset="0"/>
              </a:rPr>
              <a:t> Eine veröffentlichte Risikoanalyse (um herauszufinden inwieweit die identifizierten Risiken adäquat sind)</a:t>
            </a:r>
          </a:p>
          <a:p>
            <a:pPr>
              <a:buFont typeface="Arial" panose="020B0604020202020204" pitchFamily="34" charset="0"/>
              <a:buChar char="•"/>
            </a:pPr>
            <a:r>
              <a:rPr lang="de-DE" altLang="de-DE">
                <a:latin typeface="Calibri" panose="020F0502020204030204" pitchFamily="34" charset="0"/>
              </a:rPr>
              <a:t> Berichte über die Wirkung der Maßnahmen (anhand von Indikatoren zu allen Bündniszielen)</a:t>
            </a:r>
          </a:p>
        </p:txBody>
      </p:sp>
      <p:sp>
        <p:nvSpPr>
          <p:cNvPr id="141316" name="Kopfzeilenplatzhalter 3">
            <a:extLst>
              <a:ext uri="{FF2B5EF4-FFF2-40B4-BE49-F238E27FC236}">
                <a16:creationId xmlns:a16="http://schemas.microsoft.com/office/drawing/2014/main" id="{94C1AC80-0018-4D63-9D15-1417393E7CCB}"/>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41317" name="Foliennummernplatzhalter 4">
            <a:extLst>
              <a:ext uri="{FF2B5EF4-FFF2-40B4-BE49-F238E27FC236}">
                <a16:creationId xmlns:a16="http://schemas.microsoft.com/office/drawing/2014/main" id="{DDE6F6AA-F607-4A90-B011-DD718EC91DC3}"/>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7213418C-6E21-44C3-BFAD-BD8021CD6329}" type="slidenum">
              <a:rPr lang="de-DE" altLang="de-DE" sz="1200" smtClean="0">
                <a:solidFill>
                  <a:srgbClr val="000000"/>
                </a:solidFill>
              </a:rPr>
              <a:pPr/>
              <a:t>32</a:t>
            </a:fld>
            <a:endParaRPr lang="de-DE" altLang="de-DE" sz="120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Folienbildplatzhalter 1">
            <a:extLst>
              <a:ext uri="{FF2B5EF4-FFF2-40B4-BE49-F238E27FC236}">
                <a16:creationId xmlns:a16="http://schemas.microsoft.com/office/drawing/2014/main" id="{B229892C-D506-41FD-86ED-B5C6D3313934}"/>
              </a:ext>
            </a:extLst>
          </p:cNvPr>
          <p:cNvSpPr>
            <a:spLocks noGrp="1" noRot="1" noChangeAspect="1" noChangeArrowheads="1" noTextEdit="1"/>
          </p:cNvSpPr>
          <p:nvPr>
            <p:ph type="sldImg"/>
          </p:nvPr>
        </p:nvSpPr>
        <p:spPr>
          <a:ln/>
        </p:spPr>
      </p:sp>
      <p:sp>
        <p:nvSpPr>
          <p:cNvPr id="143363" name="Notizenplatzhalter 2">
            <a:extLst>
              <a:ext uri="{FF2B5EF4-FFF2-40B4-BE49-F238E27FC236}">
                <a16:creationId xmlns:a16="http://schemas.microsoft.com/office/drawing/2014/main" id="{07793D11-E79B-4450-BDC0-DB00FE8E9CC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Calibri" panose="020F0502020204030204" pitchFamily="34" charset="0"/>
                <a:cs typeface="Times New Roman" panose="02020603050405020304" pitchFamily="18" charset="0"/>
              </a:rPr>
              <a:t>Grundlage ist das Dokument „Steuerungskreisbeschluss_Zeit- und Mengenziele_Uebersicht 2018-2020“.</a:t>
            </a:r>
          </a:p>
          <a:p>
            <a:endParaRPr lang="de-DE" altLang="de-DE">
              <a:latin typeface="Calibri" panose="020F0502020204030204" pitchFamily="34" charset="0"/>
            </a:endParaRPr>
          </a:p>
        </p:txBody>
      </p:sp>
      <p:sp>
        <p:nvSpPr>
          <p:cNvPr id="143364" name="Kopfzeilenplatzhalter 3">
            <a:extLst>
              <a:ext uri="{FF2B5EF4-FFF2-40B4-BE49-F238E27FC236}">
                <a16:creationId xmlns:a16="http://schemas.microsoft.com/office/drawing/2014/main" id="{E5C3458E-B09B-4655-9334-809B99F37549}"/>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43365" name="Foliennummernplatzhalter 4">
            <a:extLst>
              <a:ext uri="{FF2B5EF4-FFF2-40B4-BE49-F238E27FC236}">
                <a16:creationId xmlns:a16="http://schemas.microsoft.com/office/drawing/2014/main" id="{8F6FFD73-307C-4F2A-8BC3-6554495641B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0F194051-5D1E-4B41-8495-D0D38462ADAC}" type="slidenum">
              <a:rPr lang="de-DE" altLang="de-DE" sz="1200" smtClean="0">
                <a:solidFill>
                  <a:srgbClr val="000000"/>
                </a:solidFill>
              </a:rPr>
              <a:pPr/>
              <a:t>33</a:t>
            </a:fld>
            <a:endParaRPr lang="de-DE" altLang="de-DE" sz="120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Folienbildplatzhalter 1">
            <a:extLst>
              <a:ext uri="{FF2B5EF4-FFF2-40B4-BE49-F238E27FC236}">
                <a16:creationId xmlns:a16="http://schemas.microsoft.com/office/drawing/2014/main" id="{A739C26B-6866-46F1-9475-CF84BDFA0494}"/>
              </a:ext>
            </a:extLst>
          </p:cNvPr>
          <p:cNvSpPr>
            <a:spLocks noGrp="1" noRot="1" noChangeAspect="1" noChangeArrowheads="1" noTextEdit="1"/>
          </p:cNvSpPr>
          <p:nvPr>
            <p:ph type="sldImg"/>
          </p:nvPr>
        </p:nvSpPr>
        <p:spPr>
          <a:ln/>
        </p:spPr>
      </p:sp>
      <p:sp>
        <p:nvSpPr>
          <p:cNvPr id="145411" name="Notizenplatzhalter 2">
            <a:extLst>
              <a:ext uri="{FF2B5EF4-FFF2-40B4-BE49-F238E27FC236}">
                <a16:creationId xmlns:a16="http://schemas.microsoft.com/office/drawing/2014/main" id="{32F2CE19-3BD0-4192-BFA4-C61EA133C49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Calibri" panose="020F0502020204030204" pitchFamily="34" charset="0"/>
                <a:cs typeface="Times New Roman" panose="02020603050405020304" pitchFamily="18" charset="0"/>
              </a:rPr>
              <a:t>Grundlage ist das Dokument „Steuerungskreisbeschluss_Zeit- und Mengenziele_Uebersicht 2018-2020“.</a:t>
            </a:r>
          </a:p>
          <a:p>
            <a:endParaRPr lang="de-DE" altLang="de-DE">
              <a:latin typeface="Calibri" panose="020F0502020204030204" pitchFamily="34" charset="0"/>
            </a:endParaRPr>
          </a:p>
        </p:txBody>
      </p:sp>
      <p:sp>
        <p:nvSpPr>
          <p:cNvPr id="145412" name="Kopfzeilenplatzhalter 3">
            <a:extLst>
              <a:ext uri="{FF2B5EF4-FFF2-40B4-BE49-F238E27FC236}">
                <a16:creationId xmlns:a16="http://schemas.microsoft.com/office/drawing/2014/main" id="{A100E36F-13F4-4873-98ED-4F05165782B2}"/>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45413" name="Foliennummernplatzhalter 4">
            <a:extLst>
              <a:ext uri="{FF2B5EF4-FFF2-40B4-BE49-F238E27FC236}">
                <a16:creationId xmlns:a16="http://schemas.microsoft.com/office/drawing/2014/main" id="{8DEAFB73-DD19-45D0-8296-CA8019A2915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F7AC6943-E23D-4ED9-9B9A-C6A1D8143093}" type="slidenum">
              <a:rPr lang="de-DE" altLang="de-DE" sz="1200" smtClean="0">
                <a:solidFill>
                  <a:srgbClr val="000000"/>
                </a:solidFill>
              </a:rPr>
              <a:pPr/>
              <a:t>34</a:t>
            </a:fld>
            <a:endParaRPr lang="de-DE" altLang="de-DE" sz="1200">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Folienbildplatzhalter 1">
            <a:extLst>
              <a:ext uri="{FF2B5EF4-FFF2-40B4-BE49-F238E27FC236}">
                <a16:creationId xmlns:a16="http://schemas.microsoft.com/office/drawing/2014/main" id="{93AC052F-6BF7-458F-B2DE-562E5FA3A873}"/>
              </a:ext>
            </a:extLst>
          </p:cNvPr>
          <p:cNvSpPr>
            <a:spLocks noGrp="1" noRot="1" noChangeAspect="1" noChangeArrowheads="1" noTextEdit="1"/>
          </p:cNvSpPr>
          <p:nvPr>
            <p:ph type="sldImg"/>
          </p:nvPr>
        </p:nvSpPr>
        <p:spPr>
          <a:ln/>
        </p:spPr>
      </p:sp>
      <p:sp>
        <p:nvSpPr>
          <p:cNvPr id="147459" name="Notizenplatzhalter 2">
            <a:extLst>
              <a:ext uri="{FF2B5EF4-FFF2-40B4-BE49-F238E27FC236}">
                <a16:creationId xmlns:a16="http://schemas.microsoft.com/office/drawing/2014/main" id="{12138656-83B5-42E7-852F-367F4BA0B9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Calibri" panose="020F0502020204030204" pitchFamily="34" charset="0"/>
                <a:cs typeface="Times New Roman" panose="02020603050405020304" pitchFamily="18" charset="0"/>
              </a:rPr>
              <a:t>Grundlage ist das Dokument „Steuerungskreisbeschluss_Zeit- und Mengenziele_Uebersicht 2018-2020“.</a:t>
            </a:r>
          </a:p>
          <a:p>
            <a:endParaRPr lang="de-DE" altLang="de-DE">
              <a:latin typeface="Calibri" panose="020F0502020204030204" pitchFamily="34" charset="0"/>
            </a:endParaRPr>
          </a:p>
        </p:txBody>
      </p:sp>
      <p:sp>
        <p:nvSpPr>
          <p:cNvPr id="147460" name="Kopfzeilenplatzhalter 3">
            <a:extLst>
              <a:ext uri="{FF2B5EF4-FFF2-40B4-BE49-F238E27FC236}">
                <a16:creationId xmlns:a16="http://schemas.microsoft.com/office/drawing/2014/main" id="{44189999-3AC5-4130-8E94-E42F4FA1B7DF}"/>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47461" name="Foliennummernplatzhalter 4">
            <a:extLst>
              <a:ext uri="{FF2B5EF4-FFF2-40B4-BE49-F238E27FC236}">
                <a16:creationId xmlns:a16="http://schemas.microsoft.com/office/drawing/2014/main" id="{ED7F5457-975C-4EE8-BFA4-EFC929ACBFF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6FDBFAF4-8194-45DC-9286-73A1FADCD4A9}" type="slidenum">
              <a:rPr lang="de-DE" altLang="de-DE" sz="1200" smtClean="0">
                <a:solidFill>
                  <a:srgbClr val="000000"/>
                </a:solidFill>
              </a:rPr>
              <a:pPr/>
              <a:t>35</a:t>
            </a:fld>
            <a:endParaRPr lang="de-DE" altLang="de-DE" sz="120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Folienbildplatzhalter 1">
            <a:extLst>
              <a:ext uri="{FF2B5EF4-FFF2-40B4-BE49-F238E27FC236}">
                <a16:creationId xmlns:a16="http://schemas.microsoft.com/office/drawing/2014/main" id="{C4787903-B0B0-424A-B441-519B990F63CB}"/>
              </a:ext>
            </a:extLst>
          </p:cNvPr>
          <p:cNvSpPr>
            <a:spLocks noGrp="1" noRot="1" noChangeAspect="1" noChangeArrowheads="1" noTextEdit="1"/>
          </p:cNvSpPr>
          <p:nvPr>
            <p:ph type="sldImg"/>
          </p:nvPr>
        </p:nvSpPr>
        <p:spPr>
          <a:ln/>
        </p:spPr>
      </p:sp>
      <p:sp>
        <p:nvSpPr>
          <p:cNvPr id="149507" name="Notizenplatzhalter 2">
            <a:extLst>
              <a:ext uri="{FF2B5EF4-FFF2-40B4-BE49-F238E27FC236}">
                <a16:creationId xmlns:a16="http://schemas.microsoft.com/office/drawing/2014/main" id="{B5C6317A-AB69-43CF-835F-B887E2F93B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Calibri" panose="020F0502020204030204" pitchFamily="34" charset="0"/>
                <a:cs typeface="Times New Roman" panose="02020603050405020304" pitchFamily="18" charset="0"/>
              </a:rPr>
              <a:t>Grundlage ist das Dokument „2017-09-08_Steuerungskreisbeschluss_Frageraster 2018“ (siehe Hintergrundinfos für Multis)</a:t>
            </a:r>
          </a:p>
          <a:p>
            <a:endParaRPr lang="de-DE" altLang="de-DE">
              <a:latin typeface="Calibri" panose="020F0502020204030204" pitchFamily="34" charset="0"/>
            </a:endParaRPr>
          </a:p>
          <a:p>
            <a:r>
              <a:rPr lang="de-DE" altLang="de-DE">
                <a:latin typeface="Calibri" panose="020F0502020204030204" pitchFamily="34" charset="0"/>
              </a:rPr>
              <a:t>Das Frageraster entspricht dem Prozess menschenrechtlicher Sorgfaltspflichten.</a:t>
            </a:r>
          </a:p>
        </p:txBody>
      </p:sp>
      <p:sp>
        <p:nvSpPr>
          <p:cNvPr id="149508" name="Kopfzeilenplatzhalter 3">
            <a:extLst>
              <a:ext uri="{FF2B5EF4-FFF2-40B4-BE49-F238E27FC236}">
                <a16:creationId xmlns:a16="http://schemas.microsoft.com/office/drawing/2014/main" id="{71AFE78E-0BBE-4CD7-BEC7-6B744C05DEC1}"/>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49509" name="Foliennummernplatzhalter 4">
            <a:extLst>
              <a:ext uri="{FF2B5EF4-FFF2-40B4-BE49-F238E27FC236}">
                <a16:creationId xmlns:a16="http://schemas.microsoft.com/office/drawing/2014/main" id="{6342B6C8-2D06-4D3A-B881-4DC173398A1A}"/>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8901586D-AA31-45BF-A6D1-56DFCA89805B}" type="slidenum">
              <a:rPr lang="de-DE" altLang="de-DE" sz="1200" smtClean="0">
                <a:solidFill>
                  <a:srgbClr val="000000"/>
                </a:solidFill>
              </a:rPr>
              <a:pPr/>
              <a:t>36</a:t>
            </a:fld>
            <a:endParaRPr lang="de-DE" altLang="de-DE" sz="120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Folienbildplatzhalter 1">
            <a:extLst>
              <a:ext uri="{FF2B5EF4-FFF2-40B4-BE49-F238E27FC236}">
                <a16:creationId xmlns:a16="http://schemas.microsoft.com/office/drawing/2014/main" id="{DCE0BA8E-89DA-4A76-8937-D31C07D64725}"/>
              </a:ext>
            </a:extLst>
          </p:cNvPr>
          <p:cNvSpPr>
            <a:spLocks noGrp="1" noRot="1" noChangeAspect="1" noChangeArrowheads="1" noTextEdit="1"/>
          </p:cNvSpPr>
          <p:nvPr>
            <p:ph type="sldImg"/>
          </p:nvPr>
        </p:nvSpPr>
        <p:spPr>
          <a:ln/>
        </p:spPr>
      </p:sp>
      <p:sp>
        <p:nvSpPr>
          <p:cNvPr id="151555" name="Notizenplatzhalter 2">
            <a:extLst>
              <a:ext uri="{FF2B5EF4-FFF2-40B4-BE49-F238E27FC236}">
                <a16:creationId xmlns:a16="http://schemas.microsoft.com/office/drawing/2014/main" id="{4F812D80-817B-4778-95D6-39CA0320E0F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Calibri" panose="020F0502020204030204" pitchFamily="34" charset="0"/>
                <a:cs typeface="Times New Roman" panose="02020603050405020304" pitchFamily="18" charset="0"/>
              </a:rPr>
              <a:t>Grundlage ist das Dokument „Steuerungskreisbeschluss_Zeit- und Mengenziele_Uebersicht 2018-2020“.</a:t>
            </a:r>
          </a:p>
          <a:p>
            <a:endParaRPr lang="de-DE" altLang="de-DE">
              <a:latin typeface="Calibri" panose="020F0502020204030204" pitchFamily="34" charset="0"/>
            </a:endParaRPr>
          </a:p>
          <a:p>
            <a:r>
              <a:rPr lang="de-DE" altLang="de-DE">
                <a:latin typeface="Calibri" panose="020F0502020204030204" pitchFamily="34" charset="0"/>
              </a:rPr>
              <a:t>Die Roadmaps wurden von den Studierenden analysiert.</a:t>
            </a:r>
          </a:p>
        </p:txBody>
      </p:sp>
      <p:sp>
        <p:nvSpPr>
          <p:cNvPr id="151556" name="Kopfzeilenplatzhalter 3">
            <a:extLst>
              <a:ext uri="{FF2B5EF4-FFF2-40B4-BE49-F238E27FC236}">
                <a16:creationId xmlns:a16="http://schemas.microsoft.com/office/drawing/2014/main" id="{7D550390-61A9-4F17-9545-09A6882BFE5D}"/>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51557" name="Foliennummernplatzhalter 4">
            <a:extLst>
              <a:ext uri="{FF2B5EF4-FFF2-40B4-BE49-F238E27FC236}">
                <a16:creationId xmlns:a16="http://schemas.microsoft.com/office/drawing/2014/main" id="{66BEDC62-8FD8-41A7-9198-8CB9ADC5735C}"/>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28923D9A-7CF1-4C23-8839-AF5AD2703941}" type="slidenum">
              <a:rPr lang="de-DE" altLang="de-DE" sz="1200" smtClean="0">
                <a:solidFill>
                  <a:srgbClr val="000000"/>
                </a:solidFill>
              </a:rPr>
              <a:pPr/>
              <a:t>37</a:t>
            </a:fld>
            <a:endParaRPr lang="de-DE" altLang="de-DE" sz="120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Folienbildplatzhalter 1">
            <a:extLst>
              <a:ext uri="{FF2B5EF4-FFF2-40B4-BE49-F238E27FC236}">
                <a16:creationId xmlns:a16="http://schemas.microsoft.com/office/drawing/2014/main" id="{DB0B1FBE-C66E-40CA-AECA-69783310276A}"/>
              </a:ext>
            </a:extLst>
          </p:cNvPr>
          <p:cNvSpPr>
            <a:spLocks noGrp="1" noRot="1" noChangeAspect="1" noChangeArrowheads="1" noTextEdit="1"/>
          </p:cNvSpPr>
          <p:nvPr>
            <p:ph type="sldImg"/>
          </p:nvPr>
        </p:nvSpPr>
        <p:spPr>
          <a:ln/>
        </p:spPr>
      </p:sp>
      <p:sp>
        <p:nvSpPr>
          <p:cNvPr id="153603" name="Notizenplatzhalter 2">
            <a:extLst>
              <a:ext uri="{FF2B5EF4-FFF2-40B4-BE49-F238E27FC236}">
                <a16:creationId xmlns:a16="http://schemas.microsoft.com/office/drawing/2014/main" id="{5D4FAF41-3908-41C0-8B3D-0553625D3F5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Calibri" panose="020F0502020204030204" pitchFamily="34" charset="0"/>
                <a:cs typeface="Times New Roman" panose="02020603050405020304" pitchFamily="18" charset="0"/>
              </a:rPr>
              <a:t>Grundlage ist das Dokument „Steuerungskreisbeschluss_Zeit- und Mengenziele_Uebersicht 2018-2020“.</a:t>
            </a:r>
          </a:p>
          <a:p>
            <a:endParaRPr lang="de-DE" altLang="de-DE">
              <a:latin typeface="Calibri" panose="020F0502020204030204" pitchFamily="34" charset="0"/>
            </a:endParaRPr>
          </a:p>
        </p:txBody>
      </p:sp>
      <p:sp>
        <p:nvSpPr>
          <p:cNvPr id="153604" name="Kopfzeilenplatzhalter 3">
            <a:extLst>
              <a:ext uri="{FF2B5EF4-FFF2-40B4-BE49-F238E27FC236}">
                <a16:creationId xmlns:a16="http://schemas.microsoft.com/office/drawing/2014/main" id="{D0FDA05D-A5A2-4A6A-BC62-8CE10FBAC3CF}"/>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53605" name="Foliennummernplatzhalter 4">
            <a:extLst>
              <a:ext uri="{FF2B5EF4-FFF2-40B4-BE49-F238E27FC236}">
                <a16:creationId xmlns:a16="http://schemas.microsoft.com/office/drawing/2014/main" id="{822A7A51-A8AB-4AAA-BAA1-531302B1D42A}"/>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86F15AED-12A1-4CA8-9BEB-BC812C04BDF9}" type="slidenum">
              <a:rPr lang="de-DE" altLang="de-DE" sz="1200" smtClean="0">
                <a:solidFill>
                  <a:srgbClr val="000000"/>
                </a:solidFill>
              </a:rPr>
              <a:pPr/>
              <a:t>38</a:t>
            </a:fld>
            <a:endParaRPr lang="de-DE" altLang="de-DE" sz="1200">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Folienbildplatzhalter 1">
            <a:extLst>
              <a:ext uri="{FF2B5EF4-FFF2-40B4-BE49-F238E27FC236}">
                <a16:creationId xmlns:a16="http://schemas.microsoft.com/office/drawing/2014/main" id="{52CA1FD2-6D6C-4D0D-A5B4-88F1043698C3}"/>
              </a:ext>
            </a:extLst>
          </p:cNvPr>
          <p:cNvSpPr>
            <a:spLocks noGrp="1" noRot="1" noChangeAspect="1" noChangeArrowheads="1" noTextEdit="1"/>
          </p:cNvSpPr>
          <p:nvPr>
            <p:ph type="sldImg"/>
          </p:nvPr>
        </p:nvSpPr>
        <p:spPr>
          <a:ln/>
        </p:spPr>
      </p:sp>
      <p:sp>
        <p:nvSpPr>
          <p:cNvPr id="155651" name="Notizenplatzhalter 2">
            <a:extLst>
              <a:ext uri="{FF2B5EF4-FFF2-40B4-BE49-F238E27FC236}">
                <a16:creationId xmlns:a16="http://schemas.microsoft.com/office/drawing/2014/main" id="{260E3119-3D8B-424F-966F-B10E3345FD7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Calibri" panose="020F0502020204030204" pitchFamily="34" charset="0"/>
                <a:cs typeface="Times New Roman" panose="02020603050405020304" pitchFamily="18" charset="0"/>
              </a:rPr>
              <a:t>Grundlage ist das Dokument „Steuerungskreisbeschluss_Zeit- und Mengenziele_Uebersicht 2018-2020“.</a:t>
            </a:r>
          </a:p>
          <a:p>
            <a:endParaRPr lang="de-DE" altLang="de-DE">
              <a:latin typeface="Calibri" panose="020F0502020204030204" pitchFamily="34" charset="0"/>
            </a:endParaRPr>
          </a:p>
        </p:txBody>
      </p:sp>
      <p:sp>
        <p:nvSpPr>
          <p:cNvPr id="155652" name="Kopfzeilenplatzhalter 3">
            <a:extLst>
              <a:ext uri="{FF2B5EF4-FFF2-40B4-BE49-F238E27FC236}">
                <a16:creationId xmlns:a16="http://schemas.microsoft.com/office/drawing/2014/main" id="{5F7F7F68-5FAF-46DB-BC75-23819B4C114D}"/>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55653" name="Foliennummernplatzhalter 4">
            <a:extLst>
              <a:ext uri="{FF2B5EF4-FFF2-40B4-BE49-F238E27FC236}">
                <a16:creationId xmlns:a16="http://schemas.microsoft.com/office/drawing/2014/main" id="{22E8F8E8-D77E-4A21-9C78-9869B53CE733}"/>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37BD9A50-969B-4AF2-91D6-9B440ABF6A60}" type="slidenum">
              <a:rPr lang="de-DE" altLang="de-DE" sz="1200" smtClean="0">
                <a:solidFill>
                  <a:srgbClr val="000000"/>
                </a:solidFill>
              </a:rPr>
              <a:pPr/>
              <a:t>39</a:t>
            </a:fld>
            <a:endParaRPr lang="de-DE" altLang="de-DE"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4FD4B985-C7D2-4C01-B205-4573B507DB4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pPr hangingPunct="0">
              <a:lnSpc>
                <a:spcPct val="95000"/>
              </a:lnSpc>
              <a:buSzPct val="100000"/>
              <a:buFont typeface="Times New Roman" panose="02020603050405020304" pitchFamily="18" charset="0"/>
              <a:buNone/>
            </a:pPr>
            <a:fld id="{57FAE107-4B40-43FD-AC2E-231B229A63CA}" type="slidenum">
              <a:rPr lang="de-DE" altLang="de-DE" sz="1200" smtClean="0">
                <a:solidFill>
                  <a:srgbClr val="000000"/>
                </a:solidFill>
              </a:rPr>
              <a:pPr hangingPunct="0">
                <a:lnSpc>
                  <a:spcPct val="95000"/>
                </a:lnSpc>
                <a:buSzPct val="100000"/>
                <a:buFont typeface="Times New Roman" panose="02020603050405020304" pitchFamily="18" charset="0"/>
                <a:buNone/>
              </a:pPr>
              <a:t>4</a:t>
            </a:fld>
            <a:endParaRPr lang="de-DE" altLang="de-DE" sz="1200">
              <a:solidFill>
                <a:srgbClr val="000000"/>
              </a:solidFill>
            </a:endParaRPr>
          </a:p>
        </p:txBody>
      </p:sp>
      <p:sp>
        <p:nvSpPr>
          <p:cNvPr id="83971" name="Rectangle 1">
            <a:extLst>
              <a:ext uri="{FF2B5EF4-FFF2-40B4-BE49-F238E27FC236}">
                <a16:creationId xmlns:a16="http://schemas.microsoft.com/office/drawing/2014/main" id="{078FCA34-23FB-4B8E-A8C8-22CF18529998}"/>
              </a:ext>
            </a:extLst>
          </p:cNvPr>
          <p:cNvSpPr>
            <a:spLocks noGrp="1" noRot="1" noChangeAspect="1"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2" name="Text Box 2">
            <a:extLst>
              <a:ext uri="{FF2B5EF4-FFF2-40B4-BE49-F238E27FC236}">
                <a16:creationId xmlns:a16="http://schemas.microsoft.com/office/drawing/2014/main" id="{798F8C9E-2D9E-471F-9B43-8437121AE548}"/>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latin typeface="Arial" panose="020B0604020202020204" pitchFamily="34" charset="0"/>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latin typeface="Arial" panose="020B0604020202020204" pitchFamily="34" charset="0"/>
              </a:rPr>
              <a:t>Soziale Verantwortung = ihr wirtschaftliches Handeln sozial verantwortlich gestalten</a:t>
            </a:r>
          </a:p>
          <a:p>
            <a:pPr eaLnBrk="1" hangingPunct="1">
              <a:spcBef>
                <a:spcPts val="450"/>
              </a:spcBef>
              <a:buSzPct val="100000"/>
            </a:pPr>
            <a:r>
              <a:rPr lang="de-DE" altLang="de-DE" sz="1200">
                <a:solidFill>
                  <a:srgbClr val="000000"/>
                </a:solidFill>
                <a:latin typeface="Arial" panose="020B0604020202020204" pitchFamily="34" charset="0"/>
              </a:rPr>
              <a:t>3.  Eigene Kodizes ernst nehmen und effektive Maßnahmen zur Umsetzung </a:t>
            </a:r>
          </a:p>
          <a:p>
            <a:pPr eaLnBrk="1" hangingPunct="1">
              <a:spcBef>
                <a:spcPts val="450"/>
              </a:spcBef>
              <a:buSzPct val="100000"/>
            </a:pPr>
            <a:r>
              <a:rPr lang="de-DE" altLang="de-DE" sz="1200">
                <a:solidFill>
                  <a:srgbClr val="000000"/>
                </a:solidFill>
                <a:latin typeface="Arial" panose="020B0604020202020204" pitchFamily="34" charset="0"/>
              </a:rPr>
              <a:t>6. Nicht nur rein kommerzielle audits</a:t>
            </a:r>
          </a:p>
          <a:p>
            <a:pPr eaLnBrk="1" hangingPunct="1">
              <a:spcBef>
                <a:spcPts val="450"/>
              </a:spcBef>
              <a:buSzPct val="100000"/>
            </a:pPr>
            <a:endParaRPr lang="de-DE" altLang="de-DE" sz="1200">
              <a:solidFill>
                <a:srgbClr val="000000"/>
              </a:solidFill>
              <a:latin typeface="Arial" panose="020B0604020202020204" pitchFamily="34" charset="0"/>
            </a:endParaRPr>
          </a:p>
        </p:txBody>
      </p:sp>
      <p:sp>
        <p:nvSpPr>
          <p:cNvPr id="83973" name="Text Box 3">
            <a:extLst>
              <a:ext uri="{FF2B5EF4-FFF2-40B4-BE49-F238E27FC236}">
                <a16:creationId xmlns:a16="http://schemas.microsoft.com/office/drawing/2014/main" id="{B7F88121-42E0-41FF-9EE7-BD56E9AFFA78}"/>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F162D1E7-93FC-44C6-ACF6-9587705AA3A7}" type="slidenum">
              <a:rPr lang="de-DE" altLang="de-DE" sz="1200">
                <a:solidFill>
                  <a:srgbClr val="003366"/>
                </a:solidFill>
              </a:rPr>
              <a:pPr algn="r" eaLnBrk="1" hangingPunct="1">
                <a:buSzPct val="100000"/>
              </a:pPr>
              <a:t>4</a:t>
            </a:fld>
            <a:endParaRPr lang="de-DE" altLang="de-DE" sz="1200">
              <a:solidFill>
                <a:srgbClr val="003366"/>
              </a:solidFill>
            </a:endParaRPr>
          </a:p>
        </p:txBody>
      </p:sp>
      <p:sp>
        <p:nvSpPr>
          <p:cNvPr id="93190" name="Notizenplatzhalter 1">
            <a:extLst>
              <a:ext uri="{FF2B5EF4-FFF2-40B4-BE49-F238E27FC236}">
                <a16:creationId xmlns:a16="http://schemas.microsoft.com/office/drawing/2014/main" id="{684900EF-6A2C-4A06-923C-2474E350DEAA}"/>
              </a:ext>
            </a:extLst>
          </p:cNvPr>
          <p:cNvSpPr>
            <a:spLocks noGrp="1" noChangeArrowheads="1"/>
          </p:cNvSpPr>
          <p:nvPr>
            <p:ph type="body" idx="1"/>
          </p:nvPr>
        </p:nvSpPr>
        <p:spPr>
          <a:ln/>
        </p:spPr>
        <p:txBody>
          <a:bodyPr/>
          <a:lstStyle/>
          <a:p>
            <a:pPr>
              <a:lnSpc>
                <a:spcPct val="90000"/>
              </a:lnSpc>
              <a:defRPr/>
            </a:pPr>
            <a:r>
              <a:rPr lang="de-DE" altLang="de-DE" dirty="0">
                <a:cs typeface="Times New Roman" charset="0"/>
              </a:rPr>
              <a:t>Kampagne für Saubere Kleidung bzw. Clean Clothes Campaign ist ein Name</a:t>
            </a:r>
          </a:p>
          <a:p>
            <a:pPr>
              <a:lnSpc>
                <a:spcPct val="90000"/>
              </a:lnSpc>
              <a:defRPr/>
            </a:pPr>
            <a:r>
              <a:rPr lang="de-DE" altLang="de-DE" dirty="0">
                <a:cs typeface="Times New Roman" charset="0"/>
              </a:rPr>
              <a:t>für ein Netzwerk von Organisationen und keine Kampagne im eigentlichen Wortsinn.</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Mitgliedsorganisationen sind Gewerkschaften, entwicklungspolitische Gruppen</a:t>
            </a:r>
          </a:p>
          <a:p>
            <a:pPr>
              <a:lnSpc>
                <a:spcPct val="90000"/>
              </a:lnSpc>
              <a:defRPr/>
            </a:pPr>
            <a:r>
              <a:rPr lang="de-DE" altLang="de-DE" dirty="0">
                <a:cs typeface="Times New Roman" charset="0"/>
              </a:rPr>
              <a:t>und Vereine, kirchliche Organisationen…</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Partner in Produktionsländern sind Gewerkschaften oder NGOs</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Aktivitäten:</a:t>
            </a:r>
          </a:p>
          <a:p>
            <a:pPr marL="171450" indent="-171450">
              <a:lnSpc>
                <a:spcPct val="90000"/>
              </a:lnSpc>
              <a:buFont typeface="Arial" panose="020B0604020202020204" pitchFamily="34" charset="0"/>
              <a:buChar char="•"/>
              <a:defRPr/>
            </a:pPr>
            <a:r>
              <a:rPr lang="de-DE" altLang="de-DE" dirty="0">
                <a:cs typeface="Times New Roman" charset="0"/>
              </a:rPr>
              <a:t>Kampagnen gegen Unternehmen: z.B. Sport/Outdoor Bekleidungshersteller (z.B. adidas),</a:t>
            </a:r>
          </a:p>
          <a:p>
            <a:pPr>
              <a:lnSpc>
                <a:spcPct val="90000"/>
              </a:lnSpc>
              <a:buFont typeface="Arial" panose="020B0604020202020204" pitchFamily="34" charset="0"/>
              <a:buNone/>
              <a:defRPr/>
            </a:pPr>
            <a:r>
              <a:rPr lang="de-DE" altLang="de-DE" dirty="0">
                <a:cs typeface="Times New Roman" charset="0"/>
              </a:rPr>
              <a:t>Discounter, Existenzlohn</a:t>
            </a:r>
          </a:p>
          <a:p>
            <a:pPr marL="171450" indent="-171450">
              <a:lnSpc>
                <a:spcPct val="90000"/>
              </a:lnSpc>
              <a:buFont typeface="Arial" panose="020B0604020202020204" pitchFamily="34" charset="0"/>
              <a:buChar char="•"/>
              <a:defRPr/>
            </a:pPr>
            <a:r>
              <a:rPr lang="de-DE" altLang="de-DE" dirty="0">
                <a:cs typeface="Times New Roman" charset="0"/>
              </a:rPr>
              <a:t>Kampagnen an Regierungsstellen: z.B. öffentliche Beschaffung, verbindliche Regulierung</a:t>
            </a:r>
          </a:p>
          <a:p>
            <a:pPr>
              <a:lnSpc>
                <a:spcPct val="90000"/>
              </a:lnSpc>
              <a:defRPr/>
            </a:pPr>
            <a:r>
              <a:rPr lang="de-DE" altLang="de-DE" dirty="0">
                <a:cs typeface="Times New Roman" charset="0"/>
              </a:rPr>
              <a:t>zu Haftungen und Entschädigung</a:t>
            </a:r>
          </a:p>
          <a:p>
            <a:pPr marL="171450" indent="-171450">
              <a:lnSpc>
                <a:spcPct val="90000"/>
              </a:lnSpc>
              <a:buFont typeface="Arial" panose="020B0604020202020204" pitchFamily="34" charset="0"/>
              <a:buChar char="•"/>
              <a:defRPr/>
            </a:pPr>
            <a:r>
              <a:rPr lang="de-DE" altLang="de-DE" dirty="0">
                <a:cs typeface="Times New Roman" charset="0"/>
              </a:rPr>
              <a:t>Eilaktions-Netzwerk: zur Skandalisierung und Mobilisierung im Fall von akuten</a:t>
            </a:r>
          </a:p>
          <a:p>
            <a:pPr>
              <a:lnSpc>
                <a:spcPct val="90000"/>
              </a:lnSpc>
              <a:defRPr/>
            </a:pPr>
            <a:r>
              <a:rPr lang="de-DE" altLang="de-DE" dirty="0">
                <a:cs typeface="Times New Roman" charset="0"/>
              </a:rPr>
              <a:t>Arbeitsrechtsverletzungen </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FEMNET unterstützt folgende Arbeitsbereiche:</a:t>
            </a:r>
          </a:p>
          <a:p>
            <a:pPr marL="171450" indent="-171450">
              <a:lnSpc>
                <a:spcPct val="90000"/>
              </a:lnSpc>
              <a:buFont typeface="Arial" panose="020B0604020202020204" pitchFamily="34" charset="0"/>
              <a:buChar char="•"/>
              <a:defRPr/>
            </a:pPr>
            <a:r>
              <a:rPr lang="de-DE" altLang="de-DE" dirty="0">
                <a:cs typeface="Times New Roman" charset="0"/>
              </a:rPr>
              <a:t>Kampagnen (Sport/Outdoor, Discounter, Existenzlohn, öffentliche Beschaffung, CSR)</a:t>
            </a:r>
          </a:p>
          <a:p>
            <a:pPr marL="171450" indent="-171450">
              <a:lnSpc>
                <a:spcPct val="90000"/>
              </a:lnSpc>
              <a:buFont typeface="Arial" panose="020B0604020202020204" pitchFamily="34" charset="0"/>
              <a:buChar char="•"/>
              <a:defRPr/>
            </a:pPr>
            <a:r>
              <a:rPr lang="de-DE" altLang="de-DE" dirty="0">
                <a:cs typeface="Times New Roman" charset="0"/>
              </a:rPr>
              <a:t>Textilbündnis</a:t>
            </a:r>
          </a:p>
          <a:p>
            <a:pPr marL="171450" indent="-171450">
              <a:lnSpc>
                <a:spcPct val="90000"/>
              </a:lnSpc>
              <a:buFont typeface="Arial" panose="020B0604020202020204" pitchFamily="34" charset="0"/>
              <a:buChar char="•"/>
              <a:defRPr/>
            </a:pPr>
            <a:r>
              <a:rPr lang="de-DE" altLang="de-DE" dirty="0">
                <a:cs typeface="Times New Roman" charset="0"/>
              </a:rPr>
              <a:t>Verbraucherinformation</a:t>
            </a:r>
          </a:p>
          <a:p>
            <a:pPr marL="171450" indent="-171450">
              <a:lnSpc>
                <a:spcPct val="90000"/>
              </a:lnSpc>
              <a:buFont typeface="Arial" panose="020B0604020202020204" pitchFamily="34" charset="0"/>
              <a:buChar char="•"/>
              <a:defRPr/>
            </a:pPr>
            <a:r>
              <a:rPr lang="de-DE" altLang="de-DE" dirty="0">
                <a:cs typeface="Times New Roman" charset="0"/>
              </a:rPr>
              <a:t>Eilaktions-Netzwerk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Folienbildplatzhalter 1">
            <a:extLst>
              <a:ext uri="{FF2B5EF4-FFF2-40B4-BE49-F238E27FC236}">
                <a16:creationId xmlns:a16="http://schemas.microsoft.com/office/drawing/2014/main" id="{5D6BD642-C1E0-4E25-A2F4-7D153B706F33}"/>
              </a:ext>
            </a:extLst>
          </p:cNvPr>
          <p:cNvSpPr>
            <a:spLocks noGrp="1" noRot="1" noChangeAspect="1" noChangeArrowheads="1" noTextEdit="1"/>
          </p:cNvSpPr>
          <p:nvPr>
            <p:ph type="sldImg"/>
          </p:nvPr>
        </p:nvSpPr>
        <p:spPr>
          <a:ln/>
        </p:spPr>
      </p:sp>
      <p:sp>
        <p:nvSpPr>
          <p:cNvPr id="157699" name="Notizenplatzhalter 2">
            <a:extLst>
              <a:ext uri="{FF2B5EF4-FFF2-40B4-BE49-F238E27FC236}">
                <a16:creationId xmlns:a16="http://schemas.microsoft.com/office/drawing/2014/main" id="{4C5D531D-46CA-4332-A399-273E2AA6B7A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Calibri" panose="020F0502020204030204" pitchFamily="34" charset="0"/>
              </a:rPr>
              <a:t>Die gesetzten Ziele werden in sogenannten Roadmaps für jedes Mitglied individuell veröffentlicht. Basierend darauf werden im Jahr darauf auch die Fortschrittsbericht veröffentlicht.</a:t>
            </a:r>
          </a:p>
          <a:p>
            <a:r>
              <a:rPr lang="de-DE" altLang="de-DE">
                <a:latin typeface="Calibri" panose="020F0502020204030204" pitchFamily="34" charset="0"/>
              </a:rPr>
              <a:t>Im Jahr 2018 erfolgt die erste verpflichtende Veröffentlichung der Roadmaps und 2019 müssen die Fortschrittsberichte das erste Mal veröffentlicht werden.</a:t>
            </a:r>
          </a:p>
          <a:p>
            <a:endParaRPr lang="de-DE" altLang="de-DE">
              <a:latin typeface="Calibri" panose="020F0502020204030204" pitchFamily="34" charset="0"/>
            </a:endParaRPr>
          </a:p>
          <a:p>
            <a:r>
              <a:rPr lang="de-DE" altLang="de-DE">
                <a:latin typeface="Calibri" panose="020F0502020204030204" pitchFamily="34" charset="0"/>
              </a:rPr>
              <a:t>Ab 2019 können auch Fortschrittsberichte von den Studierenden analysiert werden.</a:t>
            </a:r>
          </a:p>
        </p:txBody>
      </p:sp>
      <p:sp>
        <p:nvSpPr>
          <p:cNvPr id="157700" name="Kopfzeilenplatzhalter 3">
            <a:extLst>
              <a:ext uri="{FF2B5EF4-FFF2-40B4-BE49-F238E27FC236}">
                <a16:creationId xmlns:a16="http://schemas.microsoft.com/office/drawing/2014/main" id="{043ACF8F-7B13-4136-BD56-A52FA0FEAA06}"/>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57701" name="Foliennummernplatzhalter 4">
            <a:extLst>
              <a:ext uri="{FF2B5EF4-FFF2-40B4-BE49-F238E27FC236}">
                <a16:creationId xmlns:a16="http://schemas.microsoft.com/office/drawing/2014/main" id="{828FF247-71E9-4298-9272-1A6820E57190}"/>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71DCFB80-7500-4BE1-B5C3-0D03E3F8F903}" type="slidenum">
              <a:rPr lang="de-DE" altLang="de-DE" sz="1200" smtClean="0">
                <a:solidFill>
                  <a:srgbClr val="000000"/>
                </a:solidFill>
              </a:rPr>
              <a:pPr/>
              <a:t>40</a:t>
            </a:fld>
            <a:endParaRPr lang="de-DE" altLang="de-DE" sz="120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Folienbildplatzhalter 1">
            <a:extLst>
              <a:ext uri="{FF2B5EF4-FFF2-40B4-BE49-F238E27FC236}">
                <a16:creationId xmlns:a16="http://schemas.microsoft.com/office/drawing/2014/main" id="{E864EBD3-EF75-41A1-9C9D-9EDAD0906AD2}"/>
              </a:ext>
            </a:extLst>
          </p:cNvPr>
          <p:cNvSpPr>
            <a:spLocks noGrp="1" noRot="1" noChangeAspect="1" noChangeArrowheads="1" noTextEdit="1"/>
          </p:cNvSpPr>
          <p:nvPr>
            <p:ph type="sldImg"/>
          </p:nvPr>
        </p:nvSpPr>
        <p:spPr>
          <a:ln/>
        </p:spPr>
      </p:sp>
      <p:sp>
        <p:nvSpPr>
          <p:cNvPr id="159747" name="Notizenplatzhalter 2">
            <a:extLst>
              <a:ext uri="{FF2B5EF4-FFF2-40B4-BE49-F238E27FC236}">
                <a16:creationId xmlns:a16="http://schemas.microsoft.com/office/drawing/2014/main" id="{E0237313-D9A4-4D31-AA17-EF47926703B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Calibri" panose="020F0502020204030204" pitchFamily="34" charset="0"/>
              </a:rPr>
              <a:t>Die gesetzten Ziele werden in sogenannten Roadmaps für jedes Mitglied individuell veröffentlicht. Basierend darauf werden im Jahr darauf auch die Fortschrittsbericht veröffentlicht.</a:t>
            </a:r>
          </a:p>
          <a:p>
            <a:r>
              <a:rPr lang="de-DE" altLang="de-DE">
                <a:latin typeface="Calibri" panose="020F0502020204030204" pitchFamily="34" charset="0"/>
              </a:rPr>
              <a:t>Im Jahr 2018 erfolgt die erste verpflichtende Veröffentlichung der Roadmaps und 2019 müssen die Fortschrittsberichte das erste Mal veröffentlicht werden.</a:t>
            </a:r>
          </a:p>
        </p:txBody>
      </p:sp>
      <p:sp>
        <p:nvSpPr>
          <p:cNvPr id="159748" name="Kopfzeilenplatzhalter 3">
            <a:extLst>
              <a:ext uri="{FF2B5EF4-FFF2-40B4-BE49-F238E27FC236}">
                <a16:creationId xmlns:a16="http://schemas.microsoft.com/office/drawing/2014/main" id="{EDEBE240-3634-40D9-91FC-C5DEAFAE56A7}"/>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59749" name="Foliennummernplatzhalter 4">
            <a:extLst>
              <a:ext uri="{FF2B5EF4-FFF2-40B4-BE49-F238E27FC236}">
                <a16:creationId xmlns:a16="http://schemas.microsoft.com/office/drawing/2014/main" id="{A78BD83A-03C6-4785-AC77-0B3DB76519C1}"/>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34ECB46E-879F-48E5-82D2-73F8C2645B96}" type="slidenum">
              <a:rPr lang="de-DE" altLang="de-DE" sz="1200" smtClean="0">
                <a:solidFill>
                  <a:srgbClr val="000000"/>
                </a:solidFill>
              </a:rPr>
              <a:pPr/>
              <a:t>41</a:t>
            </a:fld>
            <a:endParaRPr lang="de-DE" altLang="de-DE" sz="1200">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Folienbildplatzhalter 1">
            <a:extLst>
              <a:ext uri="{FF2B5EF4-FFF2-40B4-BE49-F238E27FC236}">
                <a16:creationId xmlns:a16="http://schemas.microsoft.com/office/drawing/2014/main" id="{13959871-4A14-4B2D-B4A8-B0E4734D17B3}"/>
              </a:ext>
            </a:extLst>
          </p:cNvPr>
          <p:cNvSpPr>
            <a:spLocks noGrp="1" noRot="1" noChangeAspect="1" noChangeArrowheads="1" noTextEdit="1"/>
          </p:cNvSpPr>
          <p:nvPr>
            <p:ph type="sldImg"/>
          </p:nvPr>
        </p:nvSpPr>
        <p:spPr>
          <a:ln/>
        </p:spPr>
      </p:sp>
      <p:sp>
        <p:nvSpPr>
          <p:cNvPr id="161795" name="Notizenplatzhalter 2">
            <a:extLst>
              <a:ext uri="{FF2B5EF4-FFF2-40B4-BE49-F238E27FC236}">
                <a16:creationId xmlns:a16="http://schemas.microsoft.com/office/drawing/2014/main" id="{CF317EF3-0982-4412-81CD-DD5D75D4DB9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panose="020B0604020202020204" pitchFamily="34" charset="0"/>
              <a:buNone/>
            </a:pPr>
            <a:endParaRPr lang="de-DE" altLang="de-DE">
              <a:latin typeface="Calibri" panose="020F0502020204030204" pitchFamily="34" charset="0"/>
            </a:endParaRPr>
          </a:p>
          <a:p>
            <a:pPr>
              <a:buFont typeface="Arial" panose="020B0604020202020204" pitchFamily="34" charset="0"/>
              <a:buNone/>
            </a:pPr>
            <a:r>
              <a:rPr lang="de-DE" altLang="de-DE">
                <a:latin typeface="Calibri" panose="020F0502020204030204" pitchFamily="34" charset="0"/>
              </a:rPr>
              <a:t>Erläuterung:</a:t>
            </a:r>
          </a:p>
          <a:p>
            <a:pPr>
              <a:buFont typeface="Arial" panose="020B0604020202020204" pitchFamily="34" charset="0"/>
              <a:buChar char="•"/>
            </a:pPr>
            <a:r>
              <a:rPr lang="de-DE" altLang="de-DE">
                <a:latin typeface="Calibri" panose="020F0502020204030204" pitchFamily="34" charset="0"/>
              </a:rPr>
              <a:t>Im Moment stellt das Gesetz in Frankreich den Best-Practice-Ansatz dar, da dieses für Unternehmen verpflichtend ist</a:t>
            </a:r>
          </a:p>
          <a:p>
            <a:pPr>
              <a:buFont typeface="Arial" panose="020B0604020202020204" pitchFamily="34" charset="0"/>
              <a:buChar char="•"/>
            </a:pPr>
            <a:r>
              <a:rPr lang="de-DE" altLang="de-DE">
                <a:latin typeface="Calibri" panose="020F0502020204030204" pitchFamily="34" charset="0"/>
              </a:rPr>
              <a:t>Allerdings zeigen erste Erfahrungen, dass Unternehmen ihren plan-de-vigilance nur sehr dürftig ausgestalten und die Veröffentlichung häufig eingeklagt werden muss. Das Gesetz ist demnach bisher auch nur eine Berichtsanforderung für die Unternehmen</a:t>
            </a:r>
          </a:p>
          <a:p>
            <a:pPr>
              <a:buFont typeface="Arial" panose="020B0604020202020204" pitchFamily="34" charset="0"/>
              <a:buChar char="•"/>
            </a:pPr>
            <a:r>
              <a:rPr lang="de-DE" altLang="de-DE">
                <a:latin typeface="Calibri" panose="020F0502020204030204" pitchFamily="34" charset="0"/>
              </a:rPr>
              <a:t> Spannend könnte es werden, wenn Unternehmen in den nächsten Jahren auf Basis des Gesetz verklagt werden. Dies könnte eine Strahlkraft entwickelt und so die Implementierung menschenrechtlicher Sorgfaltspflichten effektiv vorantreiben.</a:t>
            </a:r>
          </a:p>
        </p:txBody>
      </p:sp>
      <p:sp>
        <p:nvSpPr>
          <p:cNvPr id="161796" name="Kopfzeilenplatzhalter 3">
            <a:extLst>
              <a:ext uri="{FF2B5EF4-FFF2-40B4-BE49-F238E27FC236}">
                <a16:creationId xmlns:a16="http://schemas.microsoft.com/office/drawing/2014/main" id="{EF541BD6-BCED-4238-8774-019FF702D94E}"/>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61797" name="Foliennummernplatzhalter 4">
            <a:extLst>
              <a:ext uri="{FF2B5EF4-FFF2-40B4-BE49-F238E27FC236}">
                <a16:creationId xmlns:a16="http://schemas.microsoft.com/office/drawing/2014/main" id="{6FCE2F62-114E-4DE1-B778-C56E26F5F19A}"/>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5C4FED3D-CA06-4474-A116-3C8751CFFD56}" type="slidenum">
              <a:rPr lang="de-DE" altLang="de-DE" sz="1200" smtClean="0">
                <a:solidFill>
                  <a:srgbClr val="000000"/>
                </a:solidFill>
              </a:rPr>
              <a:pPr/>
              <a:t>42</a:t>
            </a:fld>
            <a:endParaRPr lang="de-DE" altLang="de-DE" sz="1200">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Folienbildplatzhalter 1">
            <a:extLst>
              <a:ext uri="{FF2B5EF4-FFF2-40B4-BE49-F238E27FC236}">
                <a16:creationId xmlns:a16="http://schemas.microsoft.com/office/drawing/2014/main" id="{313C596F-FCEC-4CB8-89EE-72411FB529A5}"/>
              </a:ext>
            </a:extLst>
          </p:cNvPr>
          <p:cNvSpPr>
            <a:spLocks noGrp="1" noRot="1" noChangeAspect="1" noChangeArrowheads="1" noTextEdit="1"/>
          </p:cNvSpPr>
          <p:nvPr>
            <p:ph type="sldImg"/>
          </p:nvPr>
        </p:nvSpPr>
        <p:spPr>
          <a:ln/>
        </p:spPr>
      </p:sp>
      <p:sp>
        <p:nvSpPr>
          <p:cNvPr id="163843" name="Notizenplatzhalter 2">
            <a:extLst>
              <a:ext uri="{FF2B5EF4-FFF2-40B4-BE49-F238E27FC236}">
                <a16:creationId xmlns:a16="http://schemas.microsoft.com/office/drawing/2014/main" id="{359AF3E9-3C36-49C8-A8EF-A2A5AA3C5E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panose="020B0604020202020204" pitchFamily="34" charset="0"/>
              <a:buNone/>
            </a:pPr>
            <a:r>
              <a:rPr lang="de-DE" altLang="de-DE">
                <a:latin typeface="Calibri" panose="020F0502020204030204" pitchFamily="34" charset="0"/>
              </a:rPr>
              <a:t>Anregungen zu Frage 1:</a:t>
            </a:r>
          </a:p>
          <a:p>
            <a:pPr>
              <a:buFont typeface="Arial" panose="020B0604020202020204" pitchFamily="34" charset="0"/>
              <a:buChar char="•"/>
            </a:pPr>
            <a:r>
              <a:rPr lang="de-DE" altLang="de-DE">
                <a:latin typeface="Calibri" panose="020F0502020204030204" pitchFamily="34" charset="0"/>
              </a:rPr>
              <a:t> Die Maßnahmenpläne von 2017 sind weniger auf den Prozess menschenrechtlicher Sorgfaltspflichten ausgerichtet als in den Folgejahren</a:t>
            </a:r>
          </a:p>
          <a:p>
            <a:pPr>
              <a:buFont typeface="Arial" panose="020B0604020202020204" pitchFamily="34" charset="0"/>
              <a:buChar char="•"/>
            </a:pPr>
            <a:endParaRPr lang="de-DE" altLang="de-DE">
              <a:latin typeface="Calibri" panose="020F0502020204030204" pitchFamily="34" charset="0"/>
            </a:endParaRPr>
          </a:p>
          <a:p>
            <a:pPr>
              <a:buFont typeface="Arial" panose="020B0604020202020204" pitchFamily="34" charset="0"/>
              <a:buNone/>
            </a:pPr>
            <a:r>
              <a:rPr lang="de-DE" altLang="de-DE">
                <a:latin typeface="Calibri" panose="020F0502020204030204" pitchFamily="34" charset="0"/>
              </a:rPr>
              <a:t>Anregungen zu Frage 2:</a:t>
            </a:r>
          </a:p>
          <a:p>
            <a:pPr>
              <a:buFont typeface="Arial" panose="020B0604020202020204" pitchFamily="34" charset="0"/>
              <a:buChar char="•"/>
            </a:pPr>
            <a:r>
              <a:rPr lang="de-DE" altLang="de-DE">
                <a:latin typeface="Calibri" panose="020F0502020204030204" pitchFamily="34" charset="0"/>
              </a:rPr>
              <a:t> Die freie Zielsetzung im Jahr 2017 ermöglich extrem großen Spielraum und dadurch sehr wenig Vergleichbarkeit. Dadurch ist es für die Öffentlichkeit extrem schwierig zu bewerten, inwieweit ein Unternehmen tatsächlich menschenrechtliche Sorgfaltspflichten umsetzt.</a:t>
            </a:r>
          </a:p>
          <a:p>
            <a:pPr>
              <a:buFont typeface="Arial" panose="020B0604020202020204" pitchFamily="34" charset="0"/>
              <a:buNone/>
            </a:pPr>
            <a:endParaRPr lang="de-DE" altLang="de-DE">
              <a:latin typeface="Calibri" panose="020F0502020204030204" pitchFamily="34" charset="0"/>
            </a:endParaRPr>
          </a:p>
          <a:p>
            <a:pPr>
              <a:buFont typeface="Arial" panose="020B0604020202020204" pitchFamily="34" charset="0"/>
              <a:buNone/>
            </a:pPr>
            <a:r>
              <a:rPr lang="de-DE" altLang="de-DE">
                <a:latin typeface="Calibri" panose="020F0502020204030204" pitchFamily="34" charset="0"/>
              </a:rPr>
              <a:t>Anregungen zu Frage 3:</a:t>
            </a:r>
          </a:p>
          <a:p>
            <a:pPr>
              <a:buFont typeface="Arial" panose="020B0604020202020204" pitchFamily="34" charset="0"/>
              <a:buChar char="•"/>
            </a:pPr>
            <a:r>
              <a:rPr lang="de-DE" altLang="de-DE">
                <a:latin typeface="Calibri" panose="020F0502020204030204" pitchFamily="34" charset="0"/>
              </a:rPr>
              <a:t> Eine veröffentlichte Risikoanalyse (um herauszufinden inwieweit die identifizierten Risiken adäquat sind)</a:t>
            </a:r>
          </a:p>
          <a:p>
            <a:pPr>
              <a:buFont typeface="Arial" panose="020B0604020202020204" pitchFamily="34" charset="0"/>
              <a:buChar char="•"/>
            </a:pPr>
            <a:r>
              <a:rPr lang="de-DE" altLang="de-DE">
                <a:latin typeface="Calibri" panose="020F0502020204030204" pitchFamily="34" charset="0"/>
              </a:rPr>
              <a:t> Berichte über die Wirkung der Maßnahmen (anhand von Indikatoren zu allen Bündniszielen)</a:t>
            </a:r>
          </a:p>
        </p:txBody>
      </p:sp>
      <p:sp>
        <p:nvSpPr>
          <p:cNvPr id="163844" name="Kopfzeilenplatzhalter 3">
            <a:extLst>
              <a:ext uri="{FF2B5EF4-FFF2-40B4-BE49-F238E27FC236}">
                <a16:creationId xmlns:a16="http://schemas.microsoft.com/office/drawing/2014/main" id="{4C5F95CD-309A-4681-B92D-07D235A76170}"/>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63845" name="Foliennummernplatzhalter 4">
            <a:extLst>
              <a:ext uri="{FF2B5EF4-FFF2-40B4-BE49-F238E27FC236}">
                <a16:creationId xmlns:a16="http://schemas.microsoft.com/office/drawing/2014/main" id="{5387D09B-2C53-41A0-9941-B2DC884EC8E4}"/>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77D2CA83-ECDB-4A11-9493-BA359E2925CD}" type="slidenum">
              <a:rPr lang="de-DE" altLang="de-DE" sz="1200" smtClean="0">
                <a:solidFill>
                  <a:srgbClr val="000000"/>
                </a:solidFill>
              </a:rPr>
              <a:pPr/>
              <a:t>43</a:t>
            </a:fld>
            <a:endParaRPr lang="de-DE" altLang="de-DE" sz="1200">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4840885C-E4AD-47CF-8166-E87D85093373}"/>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65891" name="Rectangle 7">
            <a:extLst>
              <a:ext uri="{FF2B5EF4-FFF2-40B4-BE49-F238E27FC236}">
                <a16:creationId xmlns:a16="http://schemas.microsoft.com/office/drawing/2014/main" id="{732D1433-0C43-453F-94AC-C167805E3FD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EF255D88-879C-489E-8DAC-BBEFA6498ADF}" type="slidenum">
              <a:rPr lang="de-DE" altLang="de-DE" sz="1200" smtClean="0">
                <a:solidFill>
                  <a:srgbClr val="000000"/>
                </a:solidFill>
              </a:rPr>
              <a:pPr/>
              <a:t>44</a:t>
            </a:fld>
            <a:endParaRPr lang="de-DE" altLang="de-DE" sz="1200">
              <a:solidFill>
                <a:srgbClr val="000000"/>
              </a:solidFill>
            </a:endParaRPr>
          </a:p>
        </p:txBody>
      </p:sp>
      <p:sp>
        <p:nvSpPr>
          <p:cNvPr id="165892" name="Rectangle 1">
            <a:extLst>
              <a:ext uri="{FF2B5EF4-FFF2-40B4-BE49-F238E27FC236}">
                <a16:creationId xmlns:a16="http://schemas.microsoft.com/office/drawing/2014/main" id="{7B0AD2C2-6B69-47A5-BD0B-619F29028E3E}"/>
              </a:ext>
            </a:extLst>
          </p:cNvPr>
          <p:cNvSpPr>
            <a:spLocks noChangeArrowheads="1" noTextEdit="1"/>
          </p:cNvSpPr>
          <p:nvPr>
            <p:ph type="sldImg"/>
          </p:nvPr>
        </p:nvSpPr>
        <p:spPr>
          <a:xfrm>
            <a:off x="1143000" y="685800"/>
            <a:ext cx="4572000" cy="3429000"/>
          </a:xfrm>
          <a:solidFill>
            <a:srgbClr val="FFFFFF"/>
          </a:solidFill>
          <a:ln/>
        </p:spPr>
      </p:sp>
      <p:sp>
        <p:nvSpPr>
          <p:cNvPr id="141317" name="Rectangle 2">
            <a:extLst>
              <a:ext uri="{FF2B5EF4-FFF2-40B4-BE49-F238E27FC236}">
                <a16:creationId xmlns:a16="http://schemas.microsoft.com/office/drawing/2014/main" id="{A649273B-B728-4ADF-99E3-6FC5F055DE16}"/>
              </a:ext>
            </a:extLst>
          </p:cNvPr>
          <p:cNvSpPr>
            <a:spLocks noGrp="1" noChangeArrowheads="1"/>
          </p:cNvSpPr>
          <p:nvPr>
            <p:ph type="body" idx="1"/>
          </p:nvPr>
        </p:nvSpPr>
        <p:spPr>
          <a:xfrm>
            <a:off x="914400" y="4343400"/>
            <a:ext cx="5029200" cy="4114800"/>
          </a:xfrm>
        </p:spPr>
        <p:txBody>
          <a:bodyPr wrap="none" anchor="ctr"/>
          <a:lstStyle/>
          <a:p>
            <a:pPr>
              <a:defRPr/>
            </a:pPr>
            <a:endParaRPr lang="de-DE" altLang="de-DE" dirty="0">
              <a:latin typeface="+mn-lt"/>
              <a:ea typeface="+mn-ea"/>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Folienbildplatzhalter 1">
            <a:extLst>
              <a:ext uri="{FF2B5EF4-FFF2-40B4-BE49-F238E27FC236}">
                <a16:creationId xmlns:a16="http://schemas.microsoft.com/office/drawing/2014/main" id="{E8220105-F589-4B7A-ABD7-91BBE6DDDFEA}"/>
              </a:ext>
            </a:extLst>
          </p:cNvPr>
          <p:cNvSpPr>
            <a:spLocks noGrp="1" noRot="1" noChangeAspect="1" noChangeArrowheads="1" noTextEdit="1"/>
          </p:cNvSpPr>
          <p:nvPr>
            <p:ph type="sldImg"/>
          </p:nvPr>
        </p:nvSpPr>
        <p:spPr>
          <a:ln/>
        </p:spPr>
      </p:sp>
      <p:sp>
        <p:nvSpPr>
          <p:cNvPr id="3" name="Notizenplatzhalter 2">
            <a:extLst>
              <a:ext uri="{FF2B5EF4-FFF2-40B4-BE49-F238E27FC236}">
                <a16:creationId xmlns:a16="http://schemas.microsoft.com/office/drawing/2014/main" id="{06D93129-029D-4ACC-9015-D4BBF8B2A0DC}"/>
              </a:ext>
            </a:extLst>
          </p:cNvPr>
          <p:cNvSpPr>
            <a:spLocks noGrp="1"/>
          </p:cNvSpPr>
          <p:nvPr>
            <p:ph type="body" idx="1"/>
          </p:nvPr>
        </p:nvSpPr>
        <p:spPr/>
        <p:txBody>
          <a:bodyPr/>
          <a:lstStyle/>
          <a:p>
            <a:pPr>
              <a:defRPr/>
            </a:pPr>
            <a:endParaRPr lang="de-DE" dirty="0">
              <a:latin typeface="+mn-lt"/>
              <a:ea typeface="+mn-ea"/>
              <a:cs typeface="+mn-cs"/>
            </a:endParaRPr>
          </a:p>
        </p:txBody>
      </p:sp>
      <p:sp>
        <p:nvSpPr>
          <p:cNvPr id="167940" name="Kopfzeilenplatzhalter 3">
            <a:extLst>
              <a:ext uri="{FF2B5EF4-FFF2-40B4-BE49-F238E27FC236}">
                <a16:creationId xmlns:a16="http://schemas.microsoft.com/office/drawing/2014/main" id="{1F93FBA6-8925-4D6B-B587-33537566292C}"/>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67941" name="Foliennummernplatzhalter 4">
            <a:extLst>
              <a:ext uri="{FF2B5EF4-FFF2-40B4-BE49-F238E27FC236}">
                <a16:creationId xmlns:a16="http://schemas.microsoft.com/office/drawing/2014/main" id="{6F4E5459-0A68-4975-8484-CBE32C64E67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39BCFA0E-EF2A-4774-A221-A7E49D4F8786}" type="slidenum">
              <a:rPr lang="de-DE" altLang="de-DE" sz="1200" smtClean="0">
                <a:solidFill>
                  <a:srgbClr val="000000"/>
                </a:solidFill>
              </a:rPr>
              <a:pPr/>
              <a:t>45</a:t>
            </a:fld>
            <a:endParaRPr lang="de-DE" altLang="de-DE" sz="1200">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Folienbildplatzhalter 1">
            <a:extLst>
              <a:ext uri="{FF2B5EF4-FFF2-40B4-BE49-F238E27FC236}">
                <a16:creationId xmlns:a16="http://schemas.microsoft.com/office/drawing/2014/main" id="{E204A8AE-CB22-40DD-B5BE-81D7986919ED}"/>
              </a:ext>
            </a:extLst>
          </p:cNvPr>
          <p:cNvSpPr>
            <a:spLocks noGrp="1" noRot="1" noChangeAspect="1" noChangeArrowheads="1" noTextEdit="1"/>
          </p:cNvSpPr>
          <p:nvPr>
            <p:ph type="sldImg"/>
          </p:nvPr>
        </p:nvSpPr>
        <p:spPr>
          <a:ln/>
        </p:spPr>
      </p:sp>
      <p:sp>
        <p:nvSpPr>
          <p:cNvPr id="3" name="Notizenplatzhalter 2">
            <a:extLst>
              <a:ext uri="{FF2B5EF4-FFF2-40B4-BE49-F238E27FC236}">
                <a16:creationId xmlns:a16="http://schemas.microsoft.com/office/drawing/2014/main" id="{DE5EA403-05E5-492D-81A8-A8DD8934A150}"/>
              </a:ext>
            </a:extLst>
          </p:cNvPr>
          <p:cNvSpPr>
            <a:spLocks noGrp="1"/>
          </p:cNvSpPr>
          <p:nvPr>
            <p:ph type="body" idx="1"/>
          </p:nvPr>
        </p:nvSpPr>
        <p:spPr/>
        <p:txBody>
          <a:bodyPr/>
          <a:lstStyle/>
          <a:p>
            <a:pPr>
              <a:defRPr/>
            </a:pPr>
            <a:endParaRPr lang="de-DE" dirty="0">
              <a:latin typeface="+mn-lt"/>
              <a:ea typeface="+mn-ea"/>
              <a:cs typeface="+mn-cs"/>
            </a:endParaRPr>
          </a:p>
        </p:txBody>
      </p:sp>
      <p:sp>
        <p:nvSpPr>
          <p:cNvPr id="169988" name="Kopfzeilenplatzhalter 3">
            <a:extLst>
              <a:ext uri="{FF2B5EF4-FFF2-40B4-BE49-F238E27FC236}">
                <a16:creationId xmlns:a16="http://schemas.microsoft.com/office/drawing/2014/main" id="{CC245939-CA7F-4AFF-8871-1AF79093B61A}"/>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69989" name="Foliennummernplatzhalter 4">
            <a:extLst>
              <a:ext uri="{FF2B5EF4-FFF2-40B4-BE49-F238E27FC236}">
                <a16:creationId xmlns:a16="http://schemas.microsoft.com/office/drawing/2014/main" id="{10F5BCC2-F7A9-4596-8AE8-79168749FCB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FF6291BE-8F89-4D5A-BC7D-8FF3E2AB75D3}" type="slidenum">
              <a:rPr lang="de-DE" altLang="de-DE" sz="1200" smtClean="0">
                <a:solidFill>
                  <a:srgbClr val="000000"/>
                </a:solidFill>
              </a:rPr>
              <a:pPr/>
              <a:t>46</a:t>
            </a:fld>
            <a:endParaRPr lang="de-DE" altLang="de-DE" sz="1200">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Folienbildplatzhalter 1">
            <a:extLst>
              <a:ext uri="{FF2B5EF4-FFF2-40B4-BE49-F238E27FC236}">
                <a16:creationId xmlns:a16="http://schemas.microsoft.com/office/drawing/2014/main" id="{CAB0F9F7-B951-4D10-813C-84AB499613B2}"/>
              </a:ext>
            </a:extLst>
          </p:cNvPr>
          <p:cNvSpPr>
            <a:spLocks noGrp="1" noRot="1" noChangeAspect="1" noChangeArrowheads="1" noTextEdit="1"/>
          </p:cNvSpPr>
          <p:nvPr>
            <p:ph type="sldImg"/>
          </p:nvPr>
        </p:nvSpPr>
        <p:spPr>
          <a:ln/>
        </p:spPr>
      </p:sp>
      <p:sp>
        <p:nvSpPr>
          <p:cNvPr id="3" name="Notizenplatzhalter 2">
            <a:extLst>
              <a:ext uri="{FF2B5EF4-FFF2-40B4-BE49-F238E27FC236}">
                <a16:creationId xmlns:a16="http://schemas.microsoft.com/office/drawing/2014/main" id="{FAAC682D-C4DB-4548-82BA-A61BC6C66755}"/>
              </a:ext>
            </a:extLst>
          </p:cNvPr>
          <p:cNvSpPr>
            <a:spLocks noGrp="1"/>
          </p:cNvSpPr>
          <p:nvPr>
            <p:ph type="body" idx="1"/>
          </p:nvPr>
        </p:nvSpPr>
        <p:spPr/>
        <p:txBody>
          <a:bodyPr/>
          <a:lstStyle/>
          <a:p>
            <a:pPr>
              <a:defRPr/>
            </a:pPr>
            <a:endParaRPr lang="de-DE" dirty="0">
              <a:latin typeface="+mn-lt"/>
              <a:ea typeface="+mn-ea"/>
              <a:cs typeface="+mn-cs"/>
            </a:endParaRPr>
          </a:p>
        </p:txBody>
      </p:sp>
      <p:sp>
        <p:nvSpPr>
          <p:cNvPr id="172036" name="Kopfzeilenplatzhalter 3">
            <a:extLst>
              <a:ext uri="{FF2B5EF4-FFF2-40B4-BE49-F238E27FC236}">
                <a16:creationId xmlns:a16="http://schemas.microsoft.com/office/drawing/2014/main" id="{30F9B5E2-EE59-4349-A916-2A28B2238695}"/>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72037" name="Foliennummernplatzhalter 4">
            <a:extLst>
              <a:ext uri="{FF2B5EF4-FFF2-40B4-BE49-F238E27FC236}">
                <a16:creationId xmlns:a16="http://schemas.microsoft.com/office/drawing/2014/main" id="{7ACF80AB-C3DC-4867-8C47-514EFDAC2FB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B3471E45-C9DD-4C3E-920D-754771541AEC}" type="slidenum">
              <a:rPr lang="de-DE" altLang="de-DE" sz="1200" smtClean="0">
                <a:solidFill>
                  <a:srgbClr val="000000"/>
                </a:solidFill>
              </a:rPr>
              <a:pPr/>
              <a:t>47</a:t>
            </a:fld>
            <a:endParaRPr lang="de-DE" altLang="de-DE" sz="1200">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4EFE86F4-8148-4B7C-BDCE-3BD68D999D5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44B5A722-A8BC-4D98-BB3B-3FB4D752A107}" type="slidenum">
              <a:rPr lang="de-DE" altLang="de-DE" sz="1200" smtClean="0">
                <a:solidFill>
                  <a:srgbClr val="000000"/>
                </a:solidFill>
              </a:rPr>
              <a:pPr/>
              <a:t>48</a:t>
            </a:fld>
            <a:endParaRPr lang="de-DE" altLang="de-DE" sz="1200">
              <a:solidFill>
                <a:srgbClr val="000000"/>
              </a:solidFill>
            </a:endParaRPr>
          </a:p>
        </p:txBody>
      </p:sp>
      <p:sp>
        <p:nvSpPr>
          <p:cNvPr id="174083" name="Rectangle 2">
            <a:extLst>
              <a:ext uri="{FF2B5EF4-FFF2-40B4-BE49-F238E27FC236}">
                <a16:creationId xmlns:a16="http://schemas.microsoft.com/office/drawing/2014/main" id="{FC55EF5E-8EE9-4C52-9BA3-556F16F9A007}"/>
              </a:ext>
            </a:extLst>
          </p:cNvPr>
          <p:cNvSpPr>
            <a:spLocks noGrp="1" noRot="1" noChangeAspect="1" noChangeArrowheads="1" noTextEdit="1"/>
          </p:cNvSpPr>
          <p:nvPr>
            <p:ph type="sldImg"/>
          </p:nvPr>
        </p:nvSpPr>
        <p:spPr>
          <a:ln/>
        </p:spPr>
      </p:sp>
      <p:sp>
        <p:nvSpPr>
          <p:cNvPr id="142340" name="Rectangle 3">
            <a:extLst>
              <a:ext uri="{FF2B5EF4-FFF2-40B4-BE49-F238E27FC236}">
                <a16:creationId xmlns:a16="http://schemas.microsoft.com/office/drawing/2014/main" id="{C89EDB4E-FD18-4006-BCE9-BB9EC4BCCF53}"/>
              </a:ext>
            </a:extLst>
          </p:cNvPr>
          <p:cNvSpPr>
            <a:spLocks noGrp="1" noChangeArrowheads="1"/>
          </p:cNvSpPr>
          <p:nvPr>
            <p:ph type="body" idx="1"/>
          </p:nvPr>
        </p:nvSpPr>
        <p:spPr/>
        <p:txBody>
          <a:bodyPr/>
          <a:lstStyle/>
          <a:p>
            <a:pPr eaLnBrk="1" hangingPunct="1">
              <a:defRPr/>
            </a:pPr>
            <a:endParaRPr lang="de-DE" altLang="de-DE" dirty="0">
              <a:latin typeface="+mn-lt"/>
              <a:ea typeface="+mn-ea"/>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31C3719A-304E-4E88-A2D5-0EFF381BD572}"/>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176131" name="Rectangle 7">
            <a:extLst>
              <a:ext uri="{FF2B5EF4-FFF2-40B4-BE49-F238E27FC236}">
                <a16:creationId xmlns:a16="http://schemas.microsoft.com/office/drawing/2014/main" id="{2A1F6E0A-A05D-4BD1-A3E3-C19EACE8D3F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4F899953-8D2D-4799-9AA0-356CCBA1B52B}" type="slidenum">
              <a:rPr lang="de-DE" altLang="de-DE" sz="1200" smtClean="0">
                <a:solidFill>
                  <a:srgbClr val="000000"/>
                </a:solidFill>
              </a:rPr>
              <a:pPr/>
              <a:t>49</a:t>
            </a:fld>
            <a:endParaRPr lang="de-DE" altLang="de-DE" sz="1200">
              <a:solidFill>
                <a:srgbClr val="000000"/>
              </a:solidFill>
            </a:endParaRPr>
          </a:p>
        </p:txBody>
      </p:sp>
      <p:sp>
        <p:nvSpPr>
          <p:cNvPr id="176132" name="Rectangle 1">
            <a:extLst>
              <a:ext uri="{FF2B5EF4-FFF2-40B4-BE49-F238E27FC236}">
                <a16:creationId xmlns:a16="http://schemas.microsoft.com/office/drawing/2014/main" id="{D58AB8D5-AFB3-4C40-BD3D-61AC7F25CF71}"/>
              </a:ext>
            </a:extLst>
          </p:cNvPr>
          <p:cNvSpPr>
            <a:spLocks noChangeArrowheads="1" noTextEdit="1"/>
          </p:cNvSpPr>
          <p:nvPr>
            <p:ph type="sldImg"/>
          </p:nvPr>
        </p:nvSpPr>
        <p:spPr>
          <a:xfrm>
            <a:off x="1143000" y="685800"/>
            <a:ext cx="4572000" cy="3429000"/>
          </a:xfrm>
          <a:solidFill>
            <a:srgbClr val="FFFFFF"/>
          </a:solidFill>
          <a:ln/>
        </p:spPr>
      </p:sp>
      <p:sp>
        <p:nvSpPr>
          <p:cNvPr id="143365" name="Rectangle 2">
            <a:extLst>
              <a:ext uri="{FF2B5EF4-FFF2-40B4-BE49-F238E27FC236}">
                <a16:creationId xmlns:a16="http://schemas.microsoft.com/office/drawing/2014/main" id="{F9D7D736-1F5F-4C36-A7CD-F32EEACF18C3}"/>
              </a:ext>
            </a:extLst>
          </p:cNvPr>
          <p:cNvSpPr>
            <a:spLocks noGrp="1" noChangeArrowheads="1"/>
          </p:cNvSpPr>
          <p:nvPr>
            <p:ph type="body" idx="1"/>
          </p:nvPr>
        </p:nvSpPr>
        <p:spPr>
          <a:xfrm>
            <a:off x="914400" y="4343400"/>
            <a:ext cx="5029200" cy="4114800"/>
          </a:xfrm>
        </p:spPr>
        <p:txBody>
          <a:bodyPr wrap="none" anchor="ctr"/>
          <a:lstStyle/>
          <a:p>
            <a:pPr>
              <a:defRPr/>
            </a:pPr>
            <a:r>
              <a:rPr lang="de-DE" altLang="de-DE">
                <a:latin typeface="+mn-lt"/>
                <a:ea typeface="+mn-ea"/>
                <a:cs typeface="+mn-cs"/>
              </a:rPr>
              <a:t>Zugriff auf alle am 3.5.2019</a:t>
            </a:r>
            <a:endParaRPr lang="de-DE" altLang="de-DE" dirty="0">
              <a:latin typeface="+mn-lt"/>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7FFC1FFF-F4BB-4498-BE3F-7B68FDBF4A59}"/>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86019" name="Rectangle 7">
            <a:extLst>
              <a:ext uri="{FF2B5EF4-FFF2-40B4-BE49-F238E27FC236}">
                <a16:creationId xmlns:a16="http://schemas.microsoft.com/office/drawing/2014/main" id="{CFB57FAF-0CF3-4222-B753-CAB9580AA2F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8EECCD2D-B7B1-408F-99F3-7364C92ADB98}" type="slidenum">
              <a:rPr lang="de-DE" altLang="de-DE" sz="1200" smtClean="0">
                <a:solidFill>
                  <a:srgbClr val="000000"/>
                </a:solidFill>
              </a:rPr>
              <a:pPr/>
              <a:t>5</a:t>
            </a:fld>
            <a:endParaRPr lang="de-DE" altLang="de-DE" sz="1200">
              <a:solidFill>
                <a:srgbClr val="000000"/>
              </a:solidFill>
            </a:endParaRPr>
          </a:p>
        </p:txBody>
      </p:sp>
      <p:sp>
        <p:nvSpPr>
          <p:cNvPr id="86020" name="Rectangle 2">
            <a:extLst>
              <a:ext uri="{FF2B5EF4-FFF2-40B4-BE49-F238E27FC236}">
                <a16:creationId xmlns:a16="http://schemas.microsoft.com/office/drawing/2014/main" id="{02FB6165-7DB6-49D8-BBA4-5D5C5EAB5373}"/>
              </a:ext>
            </a:extLst>
          </p:cNvPr>
          <p:cNvSpPr>
            <a:spLocks noGrp="1" noChangeArrowheads="1" noTextEdit="1"/>
          </p:cNvSpPr>
          <p:nvPr>
            <p:ph type="sldImg"/>
          </p:nvPr>
        </p:nvSpPr>
        <p:spPr>
          <a:ln/>
        </p:spPr>
      </p:sp>
      <p:sp>
        <p:nvSpPr>
          <p:cNvPr id="86021" name="Rectangle 3">
            <a:extLst>
              <a:ext uri="{FF2B5EF4-FFF2-40B4-BE49-F238E27FC236}">
                <a16:creationId xmlns:a16="http://schemas.microsoft.com/office/drawing/2014/main" id="{95B43D2F-4551-4875-B3BA-5FA21654AE9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Calibri" panose="020F0502020204030204" pitchFamily="34" charset="0"/>
              </a:rPr>
              <a:t>Möglichst visualisieren!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PlaceHolder 1">
            <a:extLst>
              <a:ext uri="{FF2B5EF4-FFF2-40B4-BE49-F238E27FC236}">
                <a16:creationId xmlns:a16="http://schemas.microsoft.com/office/drawing/2014/main" id="{9AB6633A-0357-47AF-B007-4246E611FE16}"/>
              </a:ext>
            </a:extLst>
          </p:cNvPr>
          <p:cNvSpPr>
            <a:spLocks noGrp="1"/>
          </p:cNvSpPr>
          <p:nvPr>
            <p:ph type="body"/>
          </p:nvPr>
        </p:nvSpPr>
        <p:spPr>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0" tIns="49680" rIns="99000" bIns="49680"/>
          <a:lstStyle/>
          <a:p>
            <a:r>
              <a:rPr lang="de-DE" altLang="de-DE">
                <a:latin typeface="Calibri" panose="020F0502020204030204" pitchFamily="34" charset="0"/>
              </a:rPr>
              <a:t>Zur Einordnung der Themen des Workshops</a:t>
            </a:r>
          </a:p>
          <a:p>
            <a:endParaRPr lang="de-DE" altLang="de-DE">
              <a:latin typeface="Calibri" panose="020F0502020204030204" pitchFamily="34" charset="0"/>
            </a:endParaRPr>
          </a:p>
          <a:p>
            <a:r>
              <a:rPr lang="de-DE" altLang="de-DE" i="1">
                <a:latin typeface="Calibri" panose="020F0502020204030204" pitchFamily="34" charset="0"/>
              </a:rPr>
              <a:t>Textile Kette  von Teilnehmenden erläutern lassen (</a:t>
            </a:r>
            <a:r>
              <a:rPr lang="de-DE" altLang="de-DE">
                <a:latin typeface="Calibri" panose="020F0502020204030204" pitchFamily="34" charset="0"/>
              </a:rPr>
              <a:t>oder selbst erläutern)</a:t>
            </a:r>
          </a:p>
          <a:p>
            <a:endParaRPr lang="de-DE" altLang="de-DE">
              <a:latin typeface="Calibri" panose="020F0502020204030204" pitchFamily="34" charset="0"/>
            </a:endParaRPr>
          </a:p>
          <a:p>
            <a:r>
              <a:rPr lang="de-DE" altLang="de-DE" i="1">
                <a:latin typeface="Calibri" panose="020F0502020204030204" pitchFamily="34" charset="0"/>
              </a:rPr>
              <a:t>Frage an Teilnehmende </a:t>
            </a:r>
            <a:r>
              <a:rPr lang="de-DE" altLang="de-DE">
                <a:latin typeface="Calibri" panose="020F0502020204030204" pitchFamily="34" charset="0"/>
              </a:rPr>
              <a:t>(oder selbst erläutern)</a:t>
            </a:r>
            <a:r>
              <a:rPr lang="de-DE" altLang="de-DE" i="1">
                <a:latin typeface="Calibri" panose="020F0502020204030204" pitchFamily="34" charset="0"/>
              </a:rPr>
              <a:t>:</a:t>
            </a:r>
            <a:endParaRPr lang="de-DE" altLang="de-DE">
              <a:latin typeface="Calibri" panose="020F0502020204030204" pitchFamily="34" charset="0"/>
            </a:endParaRPr>
          </a:p>
          <a:p>
            <a:r>
              <a:rPr lang="de-DE" altLang="de-DE" i="1">
                <a:latin typeface="Calibri" panose="020F0502020204030204" pitchFamily="34" charset="0"/>
              </a:rPr>
              <a:t>An welchen Orten/in welchen Weltregionen finden die einzelnen Schritte der Produktion statt?</a:t>
            </a:r>
            <a:endParaRPr lang="de-DE" altLang="de-DE">
              <a:latin typeface="Calibri" panose="020F0502020204030204" pitchFamily="34" charset="0"/>
            </a:endParaRPr>
          </a:p>
          <a:p>
            <a:r>
              <a:rPr lang="de-DE" altLang="de-DE">
                <a:latin typeface="Calibri" panose="020F0502020204030204" pitchFamily="34" charset="0"/>
              </a:rPr>
              <a:t> Im Prinzip gibt es weltweit Standorte für einzelne Schritte der textilen Kette; in jedem Fall sollte Fazit sein, dass viele Schritte in jedem Fall außerhalb Deutschlands, meist auch außerhalb Europas passieren; das meiste in Asien, insbesondere im Bereich der Konfektion</a:t>
            </a:r>
          </a:p>
          <a:p>
            <a:endParaRPr lang="de-DE" altLang="de-DE">
              <a:latin typeface="Calibri" panose="020F0502020204030204" pitchFamily="34" charset="0"/>
            </a:endParaRPr>
          </a:p>
          <a:p>
            <a:r>
              <a:rPr lang="de-DE" altLang="de-DE" i="1">
                <a:latin typeface="Calibri" panose="020F0502020204030204" pitchFamily="34" charset="0"/>
              </a:rPr>
              <a:t>Frage an Teilnehmende:</a:t>
            </a:r>
            <a:endParaRPr lang="de-DE" altLang="de-DE">
              <a:latin typeface="Calibri" panose="020F0502020204030204" pitchFamily="34" charset="0"/>
            </a:endParaRPr>
          </a:p>
          <a:p>
            <a:r>
              <a:rPr lang="de-DE" altLang="de-DE" i="1">
                <a:latin typeface="Calibri" panose="020F0502020204030204" pitchFamily="34" charset="0"/>
              </a:rPr>
              <a:t>welche Arbeitsrechtsverletzungen entlang der textilen Kette sind bekannt? </a:t>
            </a:r>
            <a:r>
              <a:rPr lang="de-DE" altLang="de-DE">
                <a:latin typeface="Calibri" panose="020F0502020204030204" pitchFamily="34" charset="0"/>
              </a:rPr>
              <a:t>Oder gleich die nächste Folie</a:t>
            </a:r>
          </a:p>
          <a:p>
            <a:endParaRPr lang="de-DE" altLang="de-DE">
              <a:latin typeface="Calibri" panose="020F0502020204030204" pitchFamily="34" charset="0"/>
            </a:endParaRPr>
          </a:p>
          <a:p>
            <a:r>
              <a:rPr lang="de-DE" altLang="de-DE">
                <a:latin typeface="Calibri" panose="020F0502020204030204" pitchFamily="34" charset="0"/>
              </a:rPr>
              <a:t>Bitte wählt euch eine Darstellung der textilen Kette aus, die für die Zielgruppe angemessen ist und fügt sie hier ein -&gt; ihr findet alles im internen Bereich! </a:t>
            </a:r>
          </a:p>
          <a:p>
            <a:r>
              <a:rPr lang="de-DE" altLang="de-DE">
                <a:latin typeface="Calibri" panose="020F0502020204030204" pitchFamily="34" charset="0"/>
              </a:rPr>
              <a:t>Zusätzlich könnt ihr auch die ausführlichen Versionen als Ausdruck verwenden, falls nötig</a:t>
            </a:r>
          </a:p>
          <a:p>
            <a:endParaRPr lang="de-DE" altLang="de-DE">
              <a:latin typeface="Calibri" panose="020F0502020204030204" pitchFamily="34" charset="0"/>
            </a:endParaRPr>
          </a:p>
          <a:p>
            <a:endParaRPr lang="de-DE" altLang="de-DE">
              <a:latin typeface="Calibri" panose="020F0502020204030204" pitchFamily="34" charset="0"/>
            </a:endParaRPr>
          </a:p>
        </p:txBody>
      </p:sp>
      <p:sp>
        <p:nvSpPr>
          <p:cNvPr id="88067" name="TextShape 2">
            <a:extLst>
              <a:ext uri="{FF2B5EF4-FFF2-40B4-BE49-F238E27FC236}">
                <a16:creationId xmlns:a16="http://schemas.microsoft.com/office/drawing/2014/main" id="{3C397B6F-9F83-4656-8C17-CFC595BF8B57}"/>
              </a:ext>
            </a:extLst>
          </p:cNvPr>
          <p:cNvSpPr txBox="1">
            <a:spLocks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0" tIns="49680" rIns="99000" bIns="49680" anchor="b"/>
          <a:lstStyle/>
          <a:p>
            <a:pPr algn="r"/>
            <a:fld id="{72DF219C-98AD-45DB-A540-937FA6F09283}" type="slidenum">
              <a:rPr lang="de-DE" altLang="de-DE" sz="1300">
                <a:solidFill>
                  <a:srgbClr val="000000"/>
                </a:solidFill>
              </a:rPr>
              <a:pPr algn="r"/>
              <a:t>6</a:t>
            </a:fld>
            <a:endParaRPr lang="de-DE" altLang="de-DE" sz="14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20ACB593-F0CF-4FEF-9ABC-084492D82B65}"/>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90115" name="Rectangle 7">
            <a:extLst>
              <a:ext uri="{FF2B5EF4-FFF2-40B4-BE49-F238E27FC236}">
                <a16:creationId xmlns:a16="http://schemas.microsoft.com/office/drawing/2014/main" id="{F59C7A22-85AA-4014-9394-8A86D7105A5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8B71D3E4-18EB-4E55-9EB2-11CB6EC3FCC4}" type="slidenum">
              <a:rPr lang="de-DE" altLang="de-DE" sz="1200" smtClean="0">
                <a:solidFill>
                  <a:srgbClr val="000000"/>
                </a:solidFill>
              </a:rPr>
              <a:pPr/>
              <a:t>7</a:t>
            </a:fld>
            <a:endParaRPr lang="de-DE" altLang="de-DE" sz="1200">
              <a:solidFill>
                <a:srgbClr val="000000"/>
              </a:solidFill>
            </a:endParaRPr>
          </a:p>
        </p:txBody>
      </p:sp>
      <p:sp>
        <p:nvSpPr>
          <p:cNvPr id="90116" name="Text Box 1">
            <a:extLst>
              <a:ext uri="{FF2B5EF4-FFF2-40B4-BE49-F238E27FC236}">
                <a16:creationId xmlns:a16="http://schemas.microsoft.com/office/drawing/2014/main" id="{D7804556-43E8-452A-A1D0-A9A6D61DA5D0}"/>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90117" name="Text Box 2">
            <a:extLst>
              <a:ext uri="{FF2B5EF4-FFF2-40B4-BE49-F238E27FC236}">
                <a16:creationId xmlns:a16="http://schemas.microsoft.com/office/drawing/2014/main" id="{AF3A8618-11D8-4460-BDDD-A255EC22B511}"/>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BEC0EBB9-3F8A-454A-83B4-B5B9EC707F7D}" type="slidenum">
              <a:rPr lang="de-DE" altLang="de-DE" sz="1200">
                <a:solidFill>
                  <a:srgbClr val="003366"/>
                </a:solidFill>
              </a:rPr>
              <a:pPr algn="r" eaLnBrk="1" hangingPunct="1">
                <a:buSzPct val="100000"/>
              </a:pPr>
              <a:t>7</a:t>
            </a:fld>
            <a:endParaRPr lang="de-DE" altLang="de-DE" sz="1200">
              <a:solidFill>
                <a:srgbClr val="003366"/>
              </a:solidFill>
            </a:endParaRPr>
          </a:p>
        </p:txBody>
      </p:sp>
      <p:sp>
        <p:nvSpPr>
          <p:cNvPr id="90118" name="Rectangle 3">
            <a:extLst>
              <a:ext uri="{FF2B5EF4-FFF2-40B4-BE49-F238E27FC236}">
                <a16:creationId xmlns:a16="http://schemas.microsoft.com/office/drawing/2014/main" id="{C928496E-C169-47E9-B2F7-397507A2EA8A}"/>
              </a:ext>
            </a:extLst>
          </p:cNvPr>
          <p:cNvSpPr>
            <a:spLocks noChangeArrowheads="1" noTextEdit="1"/>
          </p:cNvSpPr>
          <p:nvPr>
            <p:ph type="sldImg"/>
          </p:nvPr>
        </p:nvSpPr>
        <p:spPr>
          <a:xfrm>
            <a:off x="1143000" y="685800"/>
            <a:ext cx="4572000" cy="3429000"/>
          </a:xfrm>
          <a:solidFill>
            <a:srgbClr val="FFFFFF"/>
          </a:solidFill>
          <a:ln/>
        </p:spPr>
      </p:sp>
      <p:sp>
        <p:nvSpPr>
          <p:cNvPr id="90119" name="Text Box 4">
            <a:extLst>
              <a:ext uri="{FF2B5EF4-FFF2-40B4-BE49-F238E27FC236}">
                <a16:creationId xmlns:a16="http://schemas.microsoft.com/office/drawing/2014/main" id="{AEBC680C-B8A0-4EAB-8279-87AD3B1DD4E2}"/>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28600" indent="-227013">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1pPr>
            <a:lvl2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2pPr>
            <a:lvl3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3pPr>
            <a:lvl4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4pPr>
            <a:lvl5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Wingdings" panose="05000000000000000000" pitchFamily="2" charset="2"/>
              </a:rPr>
              <a:t></a:t>
            </a:r>
            <a:r>
              <a:rPr lang="de-DE" altLang="de-DE" sz="1200">
                <a:solidFill>
                  <a:srgbClr val="000000"/>
                </a:solidFill>
                <a:latin typeface="Arial" panose="020B0604020202020204" pitchFamily="34" charset="0"/>
              </a:rPr>
              <a:t> Als Hintergrundinfo zur Vorbereitung unbedingt empfehlenswert: </a:t>
            </a:r>
            <a:r>
              <a:rPr lang="de-DE" altLang="de-DE" sz="1200" u="sng">
                <a:solidFill>
                  <a:srgbClr val="000000"/>
                </a:solidFill>
                <a:latin typeface="Arial" panose="020B0604020202020204" pitchFamily="34" charset="0"/>
              </a:rPr>
              <a:t>http://www.cora-netz.de/cora/wp-content/uploads/2015/03/CorA-ForumMR_Steckbrief-Einfu%CC%88hrung.pdf</a:t>
            </a:r>
            <a:r>
              <a:rPr lang="de-DE" altLang="de-DE" sz="1200">
                <a:solidFill>
                  <a:srgbClr val="000000"/>
                </a:solidFill>
                <a:latin typeface="Arial" panose="020B0604020202020204" pitchFamily="34" charset="0"/>
              </a:rPr>
              <a:t> </a:t>
            </a:r>
          </a:p>
          <a:p>
            <a:pPr eaLnBrk="1" hangingPunct="1">
              <a:spcBef>
                <a:spcPts val="450"/>
              </a:spcBef>
              <a:buSzPct val="100000"/>
            </a:pPr>
            <a:endParaRPr lang="de-DE" altLang="de-DE" sz="1200">
              <a:solidFill>
                <a:srgbClr val="000000"/>
              </a:solidFill>
              <a:latin typeface="Arial" panose="020B0604020202020204" pitchFamily="34" charset="0"/>
            </a:endParaRPr>
          </a:p>
        </p:txBody>
      </p:sp>
      <p:sp>
        <p:nvSpPr>
          <p:cNvPr id="90120" name="Rectangle 6">
            <a:extLst>
              <a:ext uri="{FF2B5EF4-FFF2-40B4-BE49-F238E27FC236}">
                <a16:creationId xmlns:a16="http://schemas.microsoft.com/office/drawing/2014/main" id="{DD653685-B0F0-400D-B4E2-580BB30C04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Calibri" panose="020F0502020204030204" pitchFamily="34" charset="0"/>
              </a:rPr>
              <a:t>  Als Hintergrundinfo zur Vorbereitung unbedingt empfehlenswert: </a:t>
            </a:r>
            <a:r>
              <a:rPr lang="de-DE" altLang="de-DE" u="sng">
                <a:latin typeface="Calibri" panose="020F0502020204030204" pitchFamily="34" charset="0"/>
              </a:rPr>
              <a:t>http://www.cora-netz.de/cora/wp-content/uploads/2015/03/CorA-ForumMR_Steckbrief-Einfu%CC%88hrung.pdf (Zugriff 3.5.2019)</a:t>
            </a:r>
          </a:p>
          <a:p>
            <a:endParaRPr lang="de-DE" altLang="de-DE" u="sng">
              <a:latin typeface="Calibri" panose="020F0502020204030204" pitchFamily="34" charset="0"/>
            </a:endParaRPr>
          </a:p>
          <a:p>
            <a:r>
              <a:rPr lang="en-US" altLang="de-DE">
                <a:latin typeface="Calibri" panose="020F0502020204030204" pitchFamily="34" charset="0"/>
              </a:rPr>
              <a:t> </a:t>
            </a:r>
            <a:endParaRPr lang="de-DE" altLang="de-DE" u="sng">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FCA066B6-976A-4653-84E4-1210AF22DC81}"/>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92163" name="Rectangle 7">
            <a:extLst>
              <a:ext uri="{FF2B5EF4-FFF2-40B4-BE49-F238E27FC236}">
                <a16:creationId xmlns:a16="http://schemas.microsoft.com/office/drawing/2014/main" id="{76606774-2124-4BF6-AF84-D038151077F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B0A0B8FD-C50B-4300-9746-E70FC5F67AB9}" type="slidenum">
              <a:rPr lang="de-DE" altLang="de-DE" sz="1200" smtClean="0">
                <a:solidFill>
                  <a:srgbClr val="000000"/>
                </a:solidFill>
              </a:rPr>
              <a:pPr/>
              <a:t>8</a:t>
            </a:fld>
            <a:endParaRPr lang="de-DE" altLang="de-DE" sz="1200">
              <a:solidFill>
                <a:srgbClr val="000000"/>
              </a:solidFill>
            </a:endParaRPr>
          </a:p>
        </p:txBody>
      </p:sp>
      <p:sp>
        <p:nvSpPr>
          <p:cNvPr id="92164" name="Text Box 1">
            <a:extLst>
              <a:ext uri="{FF2B5EF4-FFF2-40B4-BE49-F238E27FC236}">
                <a16:creationId xmlns:a16="http://schemas.microsoft.com/office/drawing/2014/main" id="{FA01B143-31D2-487C-ABB9-C27E15E88140}"/>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92165" name="Text Box 2">
            <a:extLst>
              <a:ext uri="{FF2B5EF4-FFF2-40B4-BE49-F238E27FC236}">
                <a16:creationId xmlns:a16="http://schemas.microsoft.com/office/drawing/2014/main" id="{49A35BE9-F3C3-4940-B291-33A66A3D1F79}"/>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110D3228-548A-4D6B-B1E3-17825BB29809}" type="slidenum">
              <a:rPr lang="de-DE" altLang="de-DE" sz="1200">
                <a:solidFill>
                  <a:srgbClr val="003366"/>
                </a:solidFill>
              </a:rPr>
              <a:pPr algn="r" eaLnBrk="1" hangingPunct="1">
                <a:buSzPct val="100000"/>
              </a:pPr>
              <a:t>8</a:t>
            </a:fld>
            <a:endParaRPr lang="de-DE" altLang="de-DE" sz="1200">
              <a:solidFill>
                <a:srgbClr val="003366"/>
              </a:solidFill>
            </a:endParaRPr>
          </a:p>
        </p:txBody>
      </p:sp>
      <p:sp>
        <p:nvSpPr>
          <p:cNvPr id="92166" name="Rectangle 3">
            <a:extLst>
              <a:ext uri="{FF2B5EF4-FFF2-40B4-BE49-F238E27FC236}">
                <a16:creationId xmlns:a16="http://schemas.microsoft.com/office/drawing/2014/main" id="{F72AD7E1-701C-4C82-ABE2-171153F8320C}"/>
              </a:ext>
            </a:extLst>
          </p:cNvPr>
          <p:cNvSpPr>
            <a:spLocks noChangeArrowheads="1" noTextEdit="1"/>
          </p:cNvSpPr>
          <p:nvPr>
            <p:ph type="sldImg"/>
          </p:nvPr>
        </p:nvSpPr>
        <p:spPr>
          <a:xfrm>
            <a:off x="1143000" y="685800"/>
            <a:ext cx="4572000" cy="3429000"/>
          </a:xfrm>
          <a:solidFill>
            <a:srgbClr val="FFFFFF"/>
          </a:solidFill>
          <a:ln/>
        </p:spPr>
      </p:sp>
      <p:sp>
        <p:nvSpPr>
          <p:cNvPr id="92167" name="Text Box 4">
            <a:extLst>
              <a:ext uri="{FF2B5EF4-FFF2-40B4-BE49-F238E27FC236}">
                <a16:creationId xmlns:a16="http://schemas.microsoft.com/office/drawing/2014/main" id="{A6783BE3-C7F2-41C3-8024-0D3BB88A5C14}"/>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28600" indent="-227013">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1pPr>
            <a:lvl2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2pPr>
            <a:lvl3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3pPr>
            <a:lvl4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4pPr>
            <a:lvl5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Wingdings" panose="05000000000000000000" pitchFamily="2" charset="2"/>
              </a:rPr>
              <a:t></a:t>
            </a:r>
            <a:r>
              <a:rPr lang="de-DE" altLang="de-DE" sz="1200">
                <a:solidFill>
                  <a:srgbClr val="000000"/>
                </a:solidFill>
                <a:latin typeface="Arial" panose="020B0604020202020204" pitchFamily="34" charset="0"/>
              </a:rPr>
              <a:t> Als Hintergrundinfo zur Vorbereitung unbedingt empfehlenswert: </a:t>
            </a:r>
            <a:r>
              <a:rPr lang="de-DE" altLang="de-DE" sz="1200" u="sng">
                <a:solidFill>
                  <a:srgbClr val="000000"/>
                </a:solidFill>
                <a:latin typeface="Arial" panose="020B0604020202020204" pitchFamily="34" charset="0"/>
              </a:rPr>
              <a:t>http://www.cora-netz.de/cora/wp-content/uploads/2015/03/CorA-ForumMR_Steckbrief-Einfu%CC%88hrung.pdf</a:t>
            </a:r>
            <a:r>
              <a:rPr lang="de-DE" altLang="de-DE" sz="1200">
                <a:solidFill>
                  <a:srgbClr val="000000"/>
                </a:solidFill>
                <a:latin typeface="Arial" panose="020B0604020202020204" pitchFamily="34" charset="0"/>
              </a:rPr>
              <a:t> </a:t>
            </a:r>
          </a:p>
          <a:p>
            <a:pPr eaLnBrk="1" hangingPunct="1">
              <a:spcBef>
                <a:spcPts val="450"/>
              </a:spcBef>
              <a:buSzPct val="100000"/>
            </a:pPr>
            <a:endParaRPr lang="de-DE" altLang="de-DE" sz="1200">
              <a:solidFill>
                <a:srgbClr val="000000"/>
              </a:solidFill>
              <a:latin typeface="Arial" panose="020B0604020202020204" pitchFamily="34" charset="0"/>
            </a:endParaRPr>
          </a:p>
        </p:txBody>
      </p:sp>
      <p:sp>
        <p:nvSpPr>
          <p:cNvPr id="92168" name="Rectangle 6">
            <a:extLst>
              <a:ext uri="{FF2B5EF4-FFF2-40B4-BE49-F238E27FC236}">
                <a16:creationId xmlns:a16="http://schemas.microsoft.com/office/drawing/2014/main" id="{81AA4ACB-6B20-4743-ACE3-40E2C847B0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u="sng">
              <a:latin typeface="Calibri" panose="020F0502020204030204" pitchFamily="34" charset="0"/>
            </a:endParaRPr>
          </a:p>
          <a:p>
            <a:r>
              <a:rPr lang="de-DE" altLang="de-DE" u="sng">
                <a:latin typeface="Calibri" panose="020F0502020204030204" pitchFamily="34" charset="0"/>
              </a:rPr>
              <a:t>Video:</a:t>
            </a:r>
            <a:r>
              <a:rPr lang="de-DE" altLang="de-DE">
                <a:latin typeface="Calibri" panose="020F0502020204030204" pitchFamily="34" charset="0"/>
              </a:rPr>
              <a:t> https://www</a:t>
            </a:r>
            <a:r>
              <a:rPr lang="en-US" altLang="de-DE">
                <a:latin typeface="Calibri" panose="020F0502020204030204" pitchFamily="34" charset="0"/>
              </a:rPr>
              <a:t>.</a:t>
            </a:r>
            <a:r>
              <a:rPr lang="de-DE" altLang="de-DE">
                <a:latin typeface="Calibri" panose="020F0502020204030204" pitchFamily="34" charset="0"/>
              </a:rPr>
              <a:t>youtube.com/watch?v=BCoL6JVZHrA</a:t>
            </a:r>
            <a:r>
              <a:rPr lang="en-US" altLang="de-DE">
                <a:latin typeface="Calibri" panose="020F0502020204030204" pitchFamily="34" charset="0"/>
              </a:rPr>
              <a:t> (Zugriff 3.5.2019)</a:t>
            </a:r>
          </a:p>
          <a:p>
            <a:endParaRPr lang="en-US" altLang="de-DE">
              <a:latin typeface="Calibri" panose="020F0502020204030204" pitchFamily="34" charset="0"/>
            </a:endParaRPr>
          </a:p>
          <a:p>
            <a:r>
              <a:rPr lang="de-DE" altLang="de-DE">
                <a:latin typeface="Calibri" panose="020F0502020204030204" pitchFamily="34" charset="0"/>
              </a:rPr>
              <a:t>Als Hintergrundinfo zur Vorbereitung unbedingt empfehlenswert: </a:t>
            </a:r>
            <a:r>
              <a:rPr lang="de-DE" altLang="de-DE" u="sng">
                <a:latin typeface="Calibri" panose="020F0502020204030204" pitchFamily="34" charset="0"/>
              </a:rPr>
              <a:t>http://www.cora-netz.de/cora/wp-content/uploads/2015/03/CorA-ForumMR_Steckbrief-Einfu%CC%88hrung.pdf (Zugriff 3.5.2019)</a:t>
            </a:r>
            <a:endParaRPr lang="de-DE" altLang="de-DE">
              <a:latin typeface="Calibri" panose="020F0502020204030204" pitchFamily="34" charset="0"/>
            </a:endParaRPr>
          </a:p>
          <a:p>
            <a:r>
              <a:rPr lang="en-US" altLang="de-DE">
                <a:latin typeface="Calibri" panose="020F0502020204030204" pitchFamily="34" charset="0"/>
              </a:rPr>
              <a:t> </a:t>
            </a:r>
          </a:p>
          <a:p>
            <a:r>
              <a:rPr lang="de-DE" altLang="de-DE">
                <a:latin typeface="Calibri" panose="020F0502020204030204" pitchFamily="34" charset="0"/>
              </a:rPr>
              <a:t>Verständnisfragen zum Film die Studierende in Flüstergruppen beantworten können, falls der Film zu schnell wahrgenommen wird:</a:t>
            </a:r>
          </a:p>
          <a:p>
            <a:pPr>
              <a:buFont typeface="Arial" panose="020B0604020202020204" pitchFamily="34" charset="0"/>
              <a:buChar char="•"/>
            </a:pPr>
            <a:r>
              <a:rPr lang="de-DE" altLang="de-DE">
                <a:latin typeface="Calibri" panose="020F0502020204030204" pitchFamily="34" charset="0"/>
              </a:rPr>
              <a:t> Wer ist gemäß den UNGPBHR verantwortlich für die Einhaltung der Menschenrechte?</a:t>
            </a:r>
          </a:p>
          <a:p>
            <a:pPr>
              <a:buFont typeface="Arial" panose="020B0604020202020204" pitchFamily="34" charset="0"/>
              <a:buChar char="•"/>
            </a:pPr>
            <a:r>
              <a:rPr lang="de-DE" altLang="de-DE">
                <a:latin typeface="Calibri" panose="020F0502020204030204" pitchFamily="34" charset="0"/>
              </a:rPr>
              <a:t> Was sind die drei Säulen der UNGPBRH?</a:t>
            </a:r>
          </a:p>
          <a:p>
            <a:pPr>
              <a:buFont typeface="Arial" panose="020B0604020202020204" pitchFamily="34" charset="0"/>
              <a:buChar char="•"/>
            </a:pPr>
            <a:r>
              <a:rPr lang="de-DE" altLang="de-DE">
                <a:latin typeface="Calibri" panose="020F0502020204030204" pitchFamily="34" charset="0"/>
              </a:rPr>
              <a:t> Was ist der Unterschied zwischen unternehmerischer Philanthropie und unternehmerischer Sorgfaltspflicht?</a:t>
            </a:r>
          </a:p>
          <a:p>
            <a:pPr>
              <a:buFont typeface="Arial" panose="020B0604020202020204" pitchFamily="34" charset="0"/>
              <a:buChar char="•"/>
            </a:pPr>
            <a:r>
              <a:rPr lang="de-DE" altLang="de-DE">
                <a:latin typeface="Calibri" panose="020F0502020204030204" pitchFamily="34" charset="0"/>
              </a:rPr>
              <a:t> Was sind Kriterien für die Qualität eines Beschwerde- und Abhilfemechanismus?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3642251F-32E9-487D-A0F2-F578F10BA5DD}"/>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200">
                <a:solidFill>
                  <a:srgbClr val="000000"/>
                </a:solidFill>
              </a:rPr>
              <a:t>Arbeitsbedingungen in der globalen Bekleidungsindustrie</a:t>
            </a:r>
          </a:p>
        </p:txBody>
      </p:sp>
      <p:sp>
        <p:nvSpPr>
          <p:cNvPr id="94211" name="Rectangle 7">
            <a:extLst>
              <a:ext uri="{FF2B5EF4-FFF2-40B4-BE49-F238E27FC236}">
                <a16:creationId xmlns:a16="http://schemas.microsoft.com/office/drawing/2014/main" id="{6B25A251-8EF4-4499-94D1-4DBBADB6057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EA9E48FB-F47F-4890-8991-FCD04FFDEA41}" type="slidenum">
              <a:rPr lang="de-DE" altLang="de-DE" sz="1200" smtClean="0">
                <a:solidFill>
                  <a:srgbClr val="000000"/>
                </a:solidFill>
              </a:rPr>
              <a:pPr/>
              <a:t>9</a:t>
            </a:fld>
            <a:endParaRPr lang="de-DE" altLang="de-DE" sz="1200">
              <a:solidFill>
                <a:srgbClr val="000000"/>
              </a:solidFill>
            </a:endParaRPr>
          </a:p>
        </p:txBody>
      </p:sp>
      <p:sp>
        <p:nvSpPr>
          <p:cNvPr id="94212" name="Rectangle 1">
            <a:extLst>
              <a:ext uri="{FF2B5EF4-FFF2-40B4-BE49-F238E27FC236}">
                <a16:creationId xmlns:a16="http://schemas.microsoft.com/office/drawing/2014/main" id="{5DC486BB-06B9-4AAC-A68B-6F696A9BC873}"/>
              </a:ext>
            </a:extLst>
          </p:cNvPr>
          <p:cNvSpPr>
            <a:spLocks noChangeArrowheads="1" noTextEdit="1"/>
          </p:cNvSpPr>
          <p:nvPr>
            <p:ph type="sldImg"/>
          </p:nvPr>
        </p:nvSpPr>
        <p:spPr>
          <a:xfrm>
            <a:off x="1143000" y="685800"/>
            <a:ext cx="4572000" cy="3429000"/>
          </a:xfrm>
          <a:solidFill>
            <a:srgbClr val="FFFFFF"/>
          </a:solidFill>
          <a:ln/>
        </p:spPr>
      </p:sp>
      <p:sp>
        <p:nvSpPr>
          <p:cNvPr id="94213" name="Text Box 2">
            <a:extLst>
              <a:ext uri="{FF2B5EF4-FFF2-40B4-BE49-F238E27FC236}">
                <a16:creationId xmlns:a16="http://schemas.microsoft.com/office/drawing/2014/main" id="{3BA4E7B4-491D-4E1C-A732-81FE21E37B53}"/>
              </a:ext>
            </a:extLst>
          </p:cNvPr>
          <p:cNvSpPr txBox="1">
            <a:spLocks noChangeArrowheads="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28600" indent="-227013">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1pPr>
            <a:lvl2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2pPr>
            <a:lvl3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3pPr>
            <a:lvl4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4pPr>
            <a:lvl5pPr>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228600" algn="l"/>
                <a:tab pos="1143000" algn="l"/>
                <a:tab pos="2057400" algn="l"/>
                <a:tab pos="2971800" algn="l"/>
                <a:tab pos="3886200" algn="l"/>
                <a:tab pos="4800600" algn="l"/>
                <a:tab pos="5715000" algn="l"/>
                <a:tab pos="6629400" algn="l"/>
                <a:tab pos="7543800" algn="l"/>
                <a:tab pos="8458200" algn="l"/>
                <a:tab pos="9372600" algn="l"/>
                <a:tab pos="10287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413"/>
              </a:spcBef>
              <a:buSzPct val="100000"/>
            </a:pPr>
            <a:r>
              <a:rPr lang="de-DE" altLang="de-DE" sz="1100">
                <a:solidFill>
                  <a:srgbClr val="000000"/>
                </a:solidFill>
                <a:latin typeface="Arial" panose="020B0604020202020204" pitchFamily="34" charset="0"/>
              </a:rPr>
              <a:t>Verabschiedung UN-Menschenrechtsrat bedeutet: erstmal nur Einigkeit </a:t>
            </a:r>
            <a:r>
              <a:rPr lang="de-DE" altLang="de-DE" sz="1100">
                <a:solidFill>
                  <a:srgbClr val="000000"/>
                </a:solidFill>
                <a:latin typeface="Wingdings" panose="05000000000000000000" pitchFamily="2" charset="2"/>
              </a:rPr>
              <a:t></a:t>
            </a:r>
          </a:p>
          <a:p>
            <a:pPr eaLnBrk="1" hangingPunct="1">
              <a:lnSpc>
                <a:spcPct val="90000"/>
              </a:lnSpc>
              <a:spcBef>
                <a:spcPts val="413"/>
              </a:spcBef>
              <a:buSzPct val="100000"/>
            </a:pPr>
            <a:r>
              <a:rPr lang="de-DE" altLang="de-DE" sz="1100">
                <a:solidFill>
                  <a:srgbClr val="000000"/>
                </a:solidFill>
                <a:latin typeface="Arial" panose="020B0604020202020204" pitchFamily="34" charset="0"/>
              </a:rPr>
              <a:t>Leitprinzipien sind völkerrechtlich bindend, weil auf Menschenrechten basierend, brauchen aber für gesetzliche Wirkung Verankerung in nationalem Recht</a:t>
            </a:r>
          </a:p>
          <a:p>
            <a:pPr eaLnBrk="1" hangingPunct="1">
              <a:lnSpc>
                <a:spcPct val="90000"/>
              </a:lnSpc>
              <a:spcBef>
                <a:spcPts val="413"/>
              </a:spcBef>
              <a:buSzPct val="100000"/>
            </a:pPr>
            <a:r>
              <a:rPr lang="de-DE" altLang="de-DE" sz="1100">
                <a:solidFill>
                  <a:srgbClr val="000000"/>
                </a:solidFill>
                <a:latin typeface="Arial" panose="020B0604020202020204" pitchFamily="34" charset="0"/>
              </a:rPr>
              <a:t>EU hat Mitgliedsländer zur Erarbeitung von NAPs aufgerufen; in etlichen Ländern schon erstellt, in Deutschland mittlerweile auch; aber noch keine Gesetzesänderungen umgesetzt und auch erstmal nicht vorgesehen </a:t>
            </a:r>
          </a:p>
          <a:p>
            <a:pPr eaLnBrk="1" hangingPunct="1">
              <a:lnSpc>
                <a:spcPct val="90000"/>
              </a:lnSpc>
              <a:spcBef>
                <a:spcPts val="413"/>
              </a:spcBef>
              <a:buSzPct val="100000"/>
            </a:pPr>
            <a:endParaRPr lang="de-DE" altLang="de-DE" sz="1100">
              <a:solidFill>
                <a:srgbClr val="000000"/>
              </a:solidFill>
              <a:latin typeface="Arial" panose="020B0604020202020204" pitchFamily="34" charset="0"/>
            </a:endParaRPr>
          </a:p>
          <a:p>
            <a:pPr eaLnBrk="1" hangingPunct="1">
              <a:lnSpc>
                <a:spcPct val="90000"/>
              </a:lnSpc>
              <a:spcBef>
                <a:spcPts val="413"/>
              </a:spcBef>
              <a:buSzPct val="100000"/>
            </a:pPr>
            <a:r>
              <a:rPr lang="de-DE" altLang="de-DE" sz="1100">
                <a:solidFill>
                  <a:srgbClr val="000000"/>
                </a:solidFill>
                <a:latin typeface="Arial" panose="020B0604020202020204" pitchFamily="34" charset="0"/>
              </a:rPr>
              <a:t>Richten sich an Staaten UND Unternehmen, 1. säule Staaten, 2. Säule Unternehmen, 3. Säule v.a. Staaten, auch Unternehmen</a:t>
            </a:r>
          </a:p>
          <a:p>
            <a:pPr eaLnBrk="1" hangingPunct="1">
              <a:lnSpc>
                <a:spcPct val="90000"/>
              </a:lnSpc>
              <a:spcBef>
                <a:spcPts val="413"/>
              </a:spcBef>
              <a:buSzPct val="100000"/>
            </a:pPr>
            <a:endParaRPr lang="de-DE" altLang="de-DE" sz="1100">
              <a:solidFill>
                <a:srgbClr val="000000"/>
              </a:solidFill>
              <a:latin typeface="Arial" panose="020B0604020202020204" pitchFamily="34" charset="0"/>
            </a:endParaRPr>
          </a:p>
          <a:p>
            <a:pPr eaLnBrk="1" hangingPunct="1">
              <a:lnSpc>
                <a:spcPct val="90000"/>
              </a:lnSpc>
              <a:spcBef>
                <a:spcPts val="413"/>
              </a:spcBef>
              <a:buSzPct val="100000"/>
            </a:pPr>
            <a:endParaRPr lang="de-DE" altLang="de-DE" sz="1100">
              <a:solidFill>
                <a:srgbClr val="000000"/>
              </a:solidFill>
              <a:latin typeface="Arial" panose="020B0604020202020204" pitchFamily="34" charset="0"/>
            </a:endParaRPr>
          </a:p>
          <a:p>
            <a:pPr eaLnBrk="1" hangingPunct="1">
              <a:lnSpc>
                <a:spcPct val="90000"/>
              </a:lnSpc>
              <a:spcBef>
                <a:spcPts val="413"/>
              </a:spcBef>
              <a:buSzPct val="100000"/>
            </a:pPr>
            <a:endParaRPr lang="de-DE" altLang="de-DE" sz="1100">
              <a:solidFill>
                <a:srgbClr val="000000"/>
              </a:solidFill>
              <a:latin typeface="Arial" panose="020B0604020202020204" pitchFamily="34" charset="0"/>
            </a:endParaRPr>
          </a:p>
          <a:p>
            <a:pPr eaLnBrk="1" hangingPunct="1">
              <a:lnSpc>
                <a:spcPct val="90000"/>
              </a:lnSpc>
              <a:spcBef>
                <a:spcPts val="413"/>
              </a:spcBef>
              <a:buSzPct val="100000"/>
            </a:pPr>
            <a:endParaRPr lang="de-DE" altLang="de-DE" sz="1100">
              <a:solidFill>
                <a:srgbClr val="000000"/>
              </a:solidFill>
              <a:latin typeface="Arial" panose="020B0604020202020204" pitchFamily="34" charset="0"/>
            </a:endParaRPr>
          </a:p>
          <a:p>
            <a:pPr eaLnBrk="1" hangingPunct="1">
              <a:lnSpc>
                <a:spcPct val="90000"/>
              </a:lnSpc>
              <a:spcBef>
                <a:spcPts val="413"/>
              </a:spcBef>
              <a:buSzPct val="100000"/>
            </a:pPr>
            <a:endParaRPr lang="de-DE" altLang="de-DE" sz="1100">
              <a:solidFill>
                <a:srgbClr val="000000"/>
              </a:solidFill>
              <a:latin typeface="Arial" panose="020B0604020202020204" pitchFamily="34" charset="0"/>
            </a:endParaRPr>
          </a:p>
        </p:txBody>
      </p:sp>
      <p:sp>
        <p:nvSpPr>
          <p:cNvPr id="94214" name="Text Box 3">
            <a:extLst>
              <a:ext uri="{FF2B5EF4-FFF2-40B4-BE49-F238E27FC236}">
                <a16:creationId xmlns:a16="http://schemas.microsoft.com/office/drawing/2014/main" id="{F3804B2A-542A-42E2-8A20-531144E746E5}"/>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rPr>
              <a:t>Arbeitsbedingungen in der globalen Bekleidungsindustrie</a:t>
            </a:r>
          </a:p>
        </p:txBody>
      </p:sp>
      <p:sp>
        <p:nvSpPr>
          <p:cNvPr id="94215" name="Text Box 4">
            <a:extLst>
              <a:ext uri="{FF2B5EF4-FFF2-40B4-BE49-F238E27FC236}">
                <a16:creationId xmlns:a16="http://schemas.microsoft.com/office/drawing/2014/main" id="{09D4ED1B-5DA5-4552-AC3C-28EB6911119C}"/>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D5B2C907-449F-4EBD-A6CB-1EECCEC6AFAE}" type="slidenum">
              <a:rPr lang="de-DE" altLang="de-DE" sz="1200">
                <a:solidFill>
                  <a:srgbClr val="003366"/>
                </a:solidFill>
              </a:rPr>
              <a:pPr algn="r" eaLnBrk="1" hangingPunct="1">
                <a:buSzPct val="100000"/>
              </a:pPr>
              <a:t>9</a:t>
            </a:fld>
            <a:endParaRPr lang="de-DE" altLang="de-DE" sz="1200">
              <a:solidFill>
                <a:srgbClr val="003366"/>
              </a:solidFill>
            </a:endParaRPr>
          </a:p>
        </p:txBody>
      </p:sp>
      <p:sp>
        <p:nvSpPr>
          <p:cNvPr id="94216" name="Rectangle 6">
            <a:extLst>
              <a:ext uri="{FF2B5EF4-FFF2-40B4-BE49-F238E27FC236}">
                <a16:creationId xmlns:a16="http://schemas.microsoft.com/office/drawing/2014/main" id="{B4527114-8B87-44BB-9871-21747BD9160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Calibri" panose="020F0502020204030204" pitchFamily="34" charset="0"/>
              </a:rPr>
              <a:t>Verabschiedung UN-Menschenrechtsrat bedeutet: erstmal nur Einigkeit </a:t>
            </a:r>
          </a:p>
          <a:p>
            <a:r>
              <a:rPr lang="de-DE" altLang="de-DE">
                <a:latin typeface="Calibri" panose="020F0502020204030204" pitchFamily="34" charset="0"/>
              </a:rPr>
              <a:t>Leitprinzipien sind völkerrechtlich bindend, weil auf Menschenrechten basierend, brauchen aber für gesetzliche Wirkung Verankerung in nationalem Recht</a:t>
            </a:r>
          </a:p>
          <a:p>
            <a:endParaRPr lang="de-DE" altLang="de-DE">
              <a:latin typeface="Calibri" panose="020F0502020204030204" pitchFamily="34" charset="0"/>
            </a:endParaRPr>
          </a:p>
          <a:p>
            <a:r>
              <a:rPr lang="de-DE" altLang="de-DE">
                <a:latin typeface="Calibri" panose="020F0502020204030204" pitchFamily="34" charset="0"/>
              </a:rPr>
              <a:t>Richten sich an Staaten UND Unternehmen, 1. säule Staaten, 2. Säule Unternehmen, 3. Säule v.a. Staaten, auch Unternehmen</a:t>
            </a:r>
          </a:p>
          <a:p>
            <a:endParaRPr lang="de-DE" altLang="de-DE">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6">
            <a:extLst>
              <a:ext uri="{FF2B5EF4-FFF2-40B4-BE49-F238E27FC236}">
                <a16:creationId xmlns:a16="http://schemas.microsoft.com/office/drawing/2014/main" id="{1E8C3368-D1EF-415E-9B16-48157241E02C}"/>
              </a:ext>
            </a:extLst>
          </p:cNvPr>
          <p:cNvSpPr>
            <a:spLocks noGrp="1" noChangeArrowheads="1"/>
          </p:cNvSpPr>
          <p:nvPr>
            <p:ph type="dt" idx="10"/>
          </p:nvPr>
        </p:nvSpPr>
        <p:spPr>
          <a:ln/>
        </p:spPr>
        <p:txBody>
          <a:bodyPr/>
          <a:lstStyle>
            <a:lvl1pPr>
              <a:defRPr/>
            </a:lvl1pPr>
          </a:lstStyle>
          <a:p>
            <a:pPr>
              <a:defRPr/>
            </a:pPr>
            <a:r>
              <a:rPr lang="de-DE" altLang="de-DE"/>
              <a:t>07.12.16</a:t>
            </a:r>
          </a:p>
        </p:txBody>
      </p:sp>
      <p:sp>
        <p:nvSpPr>
          <p:cNvPr id="5" name="Rectangle 7">
            <a:extLst>
              <a:ext uri="{FF2B5EF4-FFF2-40B4-BE49-F238E27FC236}">
                <a16:creationId xmlns:a16="http://schemas.microsoft.com/office/drawing/2014/main" id="{B075C63D-7994-4D7E-9A01-4375BDF05E70}"/>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316E1A15-D788-482B-A5D6-F4F07347389D}"/>
              </a:ext>
            </a:extLst>
          </p:cNvPr>
          <p:cNvSpPr>
            <a:spLocks noGrp="1" noChangeArrowheads="1"/>
          </p:cNvSpPr>
          <p:nvPr>
            <p:ph type="sldNum" idx="12"/>
          </p:nvPr>
        </p:nvSpPr>
        <p:spPr>
          <a:ln/>
        </p:spPr>
        <p:txBody>
          <a:bodyPr/>
          <a:lstStyle>
            <a:lvl1pPr>
              <a:defRPr/>
            </a:lvl1pPr>
          </a:lstStyle>
          <a:p>
            <a:pPr>
              <a:defRPr/>
            </a:pPr>
            <a:fld id="{989E0D2D-984A-4208-875D-CB7689D8B08E}" type="slidenum">
              <a:rPr lang="de-DE" altLang="de-DE"/>
              <a:pPr>
                <a:defRPr/>
              </a:pPr>
              <a:t>‹Nr.›</a:t>
            </a:fld>
            <a:endParaRPr lang="de-DE" altLang="de-DE"/>
          </a:p>
        </p:txBody>
      </p:sp>
    </p:spTree>
    <p:extLst>
      <p:ext uri="{BB962C8B-B14F-4D97-AF65-F5344CB8AC3E}">
        <p14:creationId xmlns:p14="http://schemas.microsoft.com/office/powerpoint/2010/main" val="518140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AE20F6E9-B3F7-48E6-85D0-F1B01A466F5C}"/>
              </a:ext>
            </a:extLst>
          </p:cNvPr>
          <p:cNvSpPr>
            <a:spLocks noGrp="1" noChangeArrowheads="1"/>
          </p:cNvSpPr>
          <p:nvPr>
            <p:ph type="dt" idx="10"/>
          </p:nvPr>
        </p:nvSpPr>
        <p:spPr>
          <a:ln/>
        </p:spPr>
        <p:txBody>
          <a:bodyPr/>
          <a:lstStyle>
            <a:lvl1pPr>
              <a:defRPr/>
            </a:lvl1pPr>
          </a:lstStyle>
          <a:p>
            <a:pPr>
              <a:defRPr/>
            </a:pPr>
            <a:r>
              <a:rPr lang="de-DE" altLang="de-DE"/>
              <a:t>07.12.16</a:t>
            </a:r>
          </a:p>
        </p:txBody>
      </p:sp>
      <p:sp>
        <p:nvSpPr>
          <p:cNvPr id="5" name="Rectangle 7">
            <a:extLst>
              <a:ext uri="{FF2B5EF4-FFF2-40B4-BE49-F238E27FC236}">
                <a16:creationId xmlns:a16="http://schemas.microsoft.com/office/drawing/2014/main" id="{02522D9D-07CA-4243-A701-88999DB1DCF0}"/>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2B1A0A4F-26A8-421F-815E-57BB37CD7AE7}"/>
              </a:ext>
            </a:extLst>
          </p:cNvPr>
          <p:cNvSpPr>
            <a:spLocks noGrp="1" noChangeArrowheads="1"/>
          </p:cNvSpPr>
          <p:nvPr>
            <p:ph type="sldNum" idx="12"/>
          </p:nvPr>
        </p:nvSpPr>
        <p:spPr>
          <a:ln/>
        </p:spPr>
        <p:txBody>
          <a:bodyPr/>
          <a:lstStyle>
            <a:lvl1pPr>
              <a:defRPr/>
            </a:lvl1pPr>
          </a:lstStyle>
          <a:p>
            <a:pPr>
              <a:defRPr/>
            </a:pPr>
            <a:fld id="{64B0A846-B600-40E6-8B49-AFFF8C4181F0}" type="slidenum">
              <a:rPr lang="de-DE" altLang="de-DE"/>
              <a:pPr>
                <a:defRPr/>
              </a:pPr>
              <a:t>‹Nr.›</a:t>
            </a:fld>
            <a:endParaRPr lang="de-DE" altLang="de-DE"/>
          </a:p>
        </p:txBody>
      </p:sp>
    </p:spTree>
    <p:extLst>
      <p:ext uri="{BB962C8B-B14F-4D97-AF65-F5344CB8AC3E}">
        <p14:creationId xmlns:p14="http://schemas.microsoft.com/office/powerpoint/2010/main" val="39410227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914400" y="1268280"/>
            <a:ext cx="8000640" cy="636120"/>
          </a:xfrm>
          <a:prstGeom prst="rect">
            <a:avLst/>
          </a:prstGeom>
        </p:spPr>
        <p:txBody>
          <a:bodyPr lIns="0" tIns="0" rIns="0" bIns="0" anchor="ctr"/>
          <a:lstStyle/>
          <a:p>
            <a:endParaRPr lang="en-US"/>
          </a:p>
        </p:txBody>
      </p:sp>
      <p:sp>
        <p:nvSpPr>
          <p:cNvPr id="98" name="PlaceHolder 2"/>
          <p:cNvSpPr>
            <a:spLocks noGrp="1"/>
          </p:cNvSpPr>
          <p:nvPr>
            <p:ph type="body"/>
          </p:nvPr>
        </p:nvSpPr>
        <p:spPr>
          <a:xfrm>
            <a:off x="914400" y="2362320"/>
            <a:ext cx="8000640" cy="3733560"/>
          </a:xfrm>
          <a:prstGeom prst="rect">
            <a:avLst/>
          </a:prstGeom>
        </p:spPr>
        <p:txBody>
          <a:bodyPr lIns="0" tIns="0" rIns="0" bIns="0"/>
          <a:lstStyle/>
          <a:p>
            <a:endParaRPr lang="en-US"/>
          </a:p>
        </p:txBody>
      </p:sp>
    </p:spTree>
    <p:extLst>
      <p:ext uri="{BB962C8B-B14F-4D97-AF65-F5344CB8AC3E}">
        <p14:creationId xmlns:p14="http://schemas.microsoft.com/office/powerpoint/2010/main" val="16600534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914400" y="1268280"/>
            <a:ext cx="8000640" cy="636120"/>
          </a:xfrm>
          <a:prstGeom prst="rect">
            <a:avLst/>
          </a:prstGeom>
        </p:spPr>
        <p:txBody>
          <a:bodyPr lIns="0" tIns="0" rIns="0" bIns="0" anchor="ctr"/>
          <a:lstStyle/>
          <a:p>
            <a:endParaRPr lang="en-US"/>
          </a:p>
        </p:txBody>
      </p:sp>
      <p:sp>
        <p:nvSpPr>
          <p:cNvPr id="100" name="PlaceHolder 2"/>
          <p:cNvSpPr>
            <a:spLocks noGrp="1"/>
          </p:cNvSpPr>
          <p:nvPr>
            <p:ph type="body"/>
          </p:nvPr>
        </p:nvSpPr>
        <p:spPr>
          <a:xfrm>
            <a:off x="914400" y="2362320"/>
            <a:ext cx="3904200" cy="3733560"/>
          </a:xfrm>
          <a:prstGeom prst="rect">
            <a:avLst/>
          </a:prstGeom>
        </p:spPr>
        <p:txBody>
          <a:bodyPr lIns="0" tIns="0" rIns="0" bIns="0"/>
          <a:lstStyle/>
          <a:p>
            <a:endParaRPr lang="en-US"/>
          </a:p>
        </p:txBody>
      </p:sp>
      <p:sp>
        <p:nvSpPr>
          <p:cNvPr id="101" name="PlaceHolder 3"/>
          <p:cNvSpPr>
            <a:spLocks noGrp="1"/>
          </p:cNvSpPr>
          <p:nvPr>
            <p:ph type="body"/>
          </p:nvPr>
        </p:nvSpPr>
        <p:spPr>
          <a:xfrm>
            <a:off x="5014080" y="2362320"/>
            <a:ext cx="3904200" cy="3733560"/>
          </a:xfrm>
          <a:prstGeom prst="rect">
            <a:avLst/>
          </a:prstGeom>
        </p:spPr>
        <p:txBody>
          <a:bodyPr lIns="0" tIns="0" rIns="0" bIns="0"/>
          <a:lstStyle/>
          <a:p>
            <a:endParaRPr lang="en-US"/>
          </a:p>
        </p:txBody>
      </p:sp>
    </p:spTree>
    <p:extLst>
      <p:ext uri="{BB962C8B-B14F-4D97-AF65-F5344CB8AC3E}">
        <p14:creationId xmlns:p14="http://schemas.microsoft.com/office/powerpoint/2010/main" val="26768591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2" name="PlaceHolder 1"/>
          <p:cNvSpPr>
            <a:spLocks noGrp="1"/>
          </p:cNvSpPr>
          <p:nvPr>
            <p:ph type="title"/>
          </p:nvPr>
        </p:nvSpPr>
        <p:spPr>
          <a:xfrm>
            <a:off x="914400" y="1268280"/>
            <a:ext cx="8000640" cy="636120"/>
          </a:xfrm>
          <a:prstGeom prst="rect">
            <a:avLst/>
          </a:prstGeom>
        </p:spPr>
        <p:txBody>
          <a:bodyPr lIns="0" tIns="0" rIns="0" bIns="0" anchor="ctr"/>
          <a:lstStyle/>
          <a:p>
            <a:endParaRPr lang="en-US"/>
          </a:p>
        </p:txBody>
      </p:sp>
    </p:spTree>
    <p:extLst>
      <p:ext uri="{BB962C8B-B14F-4D97-AF65-F5344CB8AC3E}">
        <p14:creationId xmlns:p14="http://schemas.microsoft.com/office/powerpoint/2010/main" val="19817896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3" name="PlaceHolder 1"/>
          <p:cNvSpPr>
            <a:spLocks noGrp="1"/>
          </p:cNvSpPr>
          <p:nvPr>
            <p:ph type="subTitle"/>
          </p:nvPr>
        </p:nvSpPr>
        <p:spPr>
          <a:xfrm>
            <a:off x="914400" y="1268280"/>
            <a:ext cx="8000640" cy="2949840"/>
          </a:xfrm>
          <a:prstGeom prst="rect">
            <a:avLst/>
          </a:prstGeom>
        </p:spPr>
        <p:txBody>
          <a:bodyPr lIns="0" tIns="0" rIns="0" bIns="0"/>
          <a:lstStyle/>
          <a:p>
            <a:endParaRPr lang="de-DE"/>
          </a:p>
        </p:txBody>
      </p:sp>
    </p:spTree>
    <p:extLst>
      <p:ext uri="{BB962C8B-B14F-4D97-AF65-F5344CB8AC3E}">
        <p14:creationId xmlns:p14="http://schemas.microsoft.com/office/powerpoint/2010/main" val="19303956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914400" y="1268280"/>
            <a:ext cx="8000640" cy="636120"/>
          </a:xfrm>
          <a:prstGeom prst="rect">
            <a:avLst/>
          </a:prstGeom>
        </p:spPr>
        <p:txBody>
          <a:bodyPr lIns="0" tIns="0" rIns="0" bIns="0" anchor="ctr"/>
          <a:lstStyle/>
          <a:p>
            <a:endParaRPr lang="en-US"/>
          </a:p>
        </p:txBody>
      </p:sp>
      <p:sp>
        <p:nvSpPr>
          <p:cNvPr id="105" name="PlaceHolder 2"/>
          <p:cNvSpPr>
            <a:spLocks noGrp="1"/>
          </p:cNvSpPr>
          <p:nvPr>
            <p:ph type="body"/>
          </p:nvPr>
        </p:nvSpPr>
        <p:spPr>
          <a:xfrm>
            <a:off x="914400" y="2362320"/>
            <a:ext cx="3904200" cy="1780560"/>
          </a:xfrm>
          <a:prstGeom prst="rect">
            <a:avLst/>
          </a:prstGeom>
        </p:spPr>
        <p:txBody>
          <a:bodyPr lIns="0" tIns="0" rIns="0" bIns="0"/>
          <a:lstStyle/>
          <a:p>
            <a:endParaRPr lang="en-US"/>
          </a:p>
        </p:txBody>
      </p:sp>
      <p:sp>
        <p:nvSpPr>
          <p:cNvPr id="106" name="PlaceHolder 3"/>
          <p:cNvSpPr>
            <a:spLocks noGrp="1"/>
          </p:cNvSpPr>
          <p:nvPr>
            <p:ph type="body"/>
          </p:nvPr>
        </p:nvSpPr>
        <p:spPr>
          <a:xfrm>
            <a:off x="914400" y="4312440"/>
            <a:ext cx="3904200" cy="1780560"/>
          </a:xfrm>
          <a:prstGeom prst="rect">
            <a:avLst/>
          </a:prstGeom>
        </p:spPr>
        <p:txBody>
          <a:bodyPr lIns="0" tIns="0" rIns="0" bIns="0"/>
          <a:lstStyle/>
          <a:p>
            <a:endParaRPr lang="en-US"/>
          </a:p>
        </p:txBody>
      </p:sp>
      <p:sp>
        <p:nvSpPr>
          <p:cNvPr id="107" name="PlaceHolder 4"/>
          <p:cNvSpPr>
            <a:spLocks noGrp="1"/>
          </p:cNvSpPr>
          <p:nvPr>
            <p:ph type="body"/>
          </p:nvPr>
        </p:nvSpPr>
        <p:spPr>
          <a:xfrm>
            <a:off x="5014080" y="2362320"/>
            <a:ext cx="3904200" cy="3733560"/>
          </a:xfrm>
          <a:prstGeom prst="rect">
            <a:avLst/>
          </a:prstGeom>
        </p:spPr>
        <p:txBody>
          <a:bodyPr lIns="0" tIns="0" rIns="0" bIns="0"/>
          <a:lstStyle/>
          <a:p>
            <a:endParaRPr lang="en-US"/>
          </a:p>
        </p:txBody>
      </p:sp>
    </p:spTree>
    <p:extLst>
      <p:ext uri="{BB962C8B-B14F-4D97-AF65-F5344CB8AC3E}">
        <p14:creationId xmlns:p14="http://schemas.microsoft.com/office/powerpoint/2010/main" val="20652354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914400" y="1268280"/>
            <a:ext cx="8000640" cy="636120"/>
          </a:xfrm>
          <a:prstGeom prst="rect">
            <a:avLst/>
          </a:prstGeom>
        </p:spPr>
        <p:txBody>
          <a:bodyPr lIns="0" tIns="0" rIns="0" bIns="0" anchor="ctr"/>
          <a:lstStyle/>
          <a:p>
            <a:endParaRPr lang="en-US"/>
          </a:p>
        </p:txBody>
      </p:sp>
      <p:sp>
        <p:nvSpPr>
          <p:cNvPr id="109" name="PlaceHolder 2"/>
          <p:cNvSpPr>
            <a:spLocks noGrp="1"/>
          </p:cNvSpPr>
          <p:nvPr>
            <p:ph type="body"/>
          </p:nvPr>
        </p:nvSpPr>
        <p:spPr>
          <a:xfrm>
            <a:off x="914400" y="2362320"/>
            <a:ext cx="3904200" cy="3733560"/>
          </a:xfrm>
          <a:prstGeom prst="rect">
            <a:avLst/>
          </a:prstGeom>
        </p:spPr>
        <p:txBody>
          <a:bodyPr lIns="0" tIns="0" rIns="0" bIns="0"/>
          <a:lstStyle/>
          <a:p>
            <a:endParaRPr lang="en-US"/>
          </a:p>
        </p:txBody>
      </p:sp>
      <p:sp>
        <p:nvSpPr>
          <p:cNvPr id="110" name="PlaceHolder 3"/>
          <p:cNvSpPr>
            <a:spLocks noGrp="1"/>
          </p:cNvSpPr>
          <p:nvPr>
            <p:ph type="body"/>
          </p:nvPr>
        </p:nvSpPr>
        <p:spPr>
          <a:xfrm>
            <a:off x="5014080" y="2362320"/>
            <a:ext cx="3904200" cy="1780560"/>
          </a:xfrm>
          <a:prstGeom prst="rect">
            <a:avLst/>
          </a:prstGeom>
        </p:spPr>
        <p:txBody>
          <a:bodyPr lIns="0" tIns="0" rIns="0" bIns="0"/>
          <a:lstStyle/>
          <a:p>
            <a:endParaRPr lang="en-US"/>
          </a:p>
        </p:txBody>
      </p:sp>
      <p:sp>
        <p:nvSpPr>
          <p:cNvPr id="111" name="PlaceHolder 4"/>
          <p:cNvSpPr>
            <a:spLocks noGrp="1"/>
          </p:cNvSpPr>
          <p:nvPr>
            <p:ph type="body"/>
          </p:nvPr>
        </p:nvSpPr>
        <p:spPr>
          <a:xfrm>
            <a:off x="5014080" y="4312440"/>
            <a:ext cx="3904200" cy="1780560"/>
          </a:xfrm>
          <a:prstGeom prst="rect">
            <a:avLst/>
          </a:prstGeom>
        </p:spPr>
        <p:txBody>
          <a:bodyPr lIns="0" tIns="0" rIns="0" bIns="0"/>
          <a:lstStyle/>
          <a:p>
            <a:endParaRPr lang="en-US"/>
          </a:p>
        </p:txBody>
      </p:sp>
    </p:spTree>
    <p:extLst>
      <p:ext uri="{BB962C8B-B14F-4D97-AF65-F5344CB8AC3E}">
        <p14:creationId xmlns:p14="http://schemas.microsoft.com/office/powerpoint/2010/main" val="17873402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914400" y="1268280"/>
            <a:ext cx="8000640" cy="636120"/>
          </a:xfrm>
          <a:prstGeom prst="rect">
            <a:avLst/>
          </a:prstGeom>
        </p:spPr>
        <p:txBody>
          <a:bodyPr lIns="0" tIns="0" rIns="0" bIns="0" anchor="ctr"/>
          <a:lstStyle/>
          <a:p>
            <a:endParaRPr lang="en-US"/>
          </a:p>
        </p:txBody>
      </p:sp>
      <p:sp>
        <p:nvSpPr>
          <p:cNvPr id="113" name="PlaceHolder 2"/>
          <p:cNvSpPr>
            <a:spLocks noGrp="1"/>
          </p:cNvSpPr>
          <p:nvPr>
            <p:ph type="body"/>
          </p:nvPr>
        </p:nvSpPr>
        <p:spPr>
          <a:xfrm>
            <a:off x="914400" y="2362320"/>
            <a:ext cx="3904200" cy="1780560"/>
          </a:xfrm>
          <a:prstGeom prst="rect">
            <a:avLst/>
          </a:prstGeom>
        </p:spPr>
        <p:txBody>
          <a:bodyPr lIns="0" tIns="0" rIns="0" bIns="0"/>
          <a:lstStyle/>
          <a:p>
            <a:endParaRPr lang="en-US"/>
          </a:p>
        </p:txBody>
      </p:sp>
      <p:sp>
        <p:nvSpPr>
          <p:cNvPr id="114" name="PlaceHolder 3"/>
          <p:cNvSpPr>
            <a:spLocks noGrp="1"/>
          </p:cNvSpPr>
          <p:nvPr>
            <p:ph type="body"/>
          </p:nvPr>
        </p:nvSpPr>
        <p:spPr>
          <a:xfrm>
            <a:off x="5014080" y="2362320"/>
            <a:ext cx="3904200" cy="1780560"/>
          </a:xfrm>
          <a:prstGeom prst="rect">
            <a:avLst/>
          </a:prstGeom>
        </p:spPr>
        <p:txBody>
          <a:bodyPr lIns="0" tIns="0" rIns="0" bIns="0"/>
          <a:lstStyle/>
          <a:p>
            <a:endParaRPr lang="en-US"/>
          </a:p>
        </p:txBody>
      </p:sp>
      <p:sp>
        <p:nvSpPr>
          <p:cNvPr id="115" name="PlaceHolder 4"/>
          <p:cNvSpPr>
            <a:spLocks noGrp="1"/>
          </p:cNvSpPr>
          <p:nvPr>
            <p:ph type="body"/>
          </p:nvPr>
        </p:nvSpPr>
        <p:spPr>
          <a:xfrm>
            <a:off x="914400" y="4312440"/>
            <a:ext cx="8000640" cy="1780560"/>
          </a:xfrm>
          <a:prstGeom prst="rect">
            <a:avLst/>
          </a:prstGeom>
        </p:spPr>
        <p:txBody>
          <a:bodyPr lIns="0" tIns="0" rIns="0" bIns="0"/>
          <a:lstStyle/>
          <a:p>
            <a:endParaRPr lang="en-US"/>
          </a:p>
        </p:txBody>
      </p:sp>
    </p:spTree>
    <p:extLst>
      <p:ext uri="{BB962C8B-B14F-4D97-AF65-F5344CB8AC3E}">
        <p14:creationId xmlns:p14="http://schemas.microsoft.com/office/powerpoint/2010/main" val="24549580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914400" y="1268280"/>
            <a:ext cx="8000640" cy="636120"/>
          </a:xfrm>
          <a:prstGeom prst="rect">
            <a:avLst/>
          </a:prstGeom>
        </p:spPr>
        <p:txBody>
          <a:bodyPr lIns="0" tIns="0" rIns="0" bIns="0" anchor="ctr"/>
          <a:lstStyle/>
          <a:p>
            <a:endParaRPr lang="en-US"/>
          </a:p>
        </p:txBody>
      </p:sp>
      <p:sp>
        <p:nvSpPr>
          <p:cNvPr id="117" name="PlaceHolder 2"/>
          <p:cNvSpPr>
            <a:spLocks noGrp="1"/>
          </p:cNvSpPr>
          <p:nvPr>
            <p:ph type="body"/>
          </p:nvPr>
        </p:nvSpPr>
        <p:spPr>
          <a:xfrm>
            <a:off x="914400" y="2362320"/>
            <a:ext cx="8000640" cy="1780560"/>
          </a:xfrm>
          <a:prstGeom prst="rect">
            <a:avLst/>
          </a:prstGeom>
        </p:spPr>
        <p:txBody>
          <a:bodyPr lIns="0" tIns="0" rIns="0" bIns="0"/>
          <a:lstStyle/>
          <a:p>
            <a:endParaRPr lang="en-US"/>
          </a:p>
        </p:txBody>
      </p:sp>
      <p:sp>
        <p:nvSpPr>
          <p:cNvPr id="118" name="PlaceHolder 3"/>
          <p:cNvSpPr>
            <a:spLocks noGrp="1"/>
          </p:cNvSpPr>
          <p:nvPr>
            <p:ph type="body"/>
          </p:nvPr>
        </p:nvSpPr>
        <p:spPr>
          <a:xfrm>
            <a:off x="914400" y="4312440"/>
            <a:ext cx="8000640" cy="1780560"/>
          </a:xfrm>
          <a:prstGeom prst="rect">
            <a:avLst/>
          </a:prstGeom>
        </p:spPr>
        <p:txBody>
          <a:bodyPr lIns="0" tIns="0" rIns="0" bIns="0"/>
          <a:lstStyle/>
          <a:p>
            <a:endParaRPr lang="en-US"/>
          </a:p>
        </p:txBody>
      </p:sp>
    </p:spTree>
    <p:extLst>
      <p:ext uri="{BB962C8B-B14F-4D97-AF65-F5344CB8AC3E}">
        <p14:creationId xmlns:p14="http://schemas.microsoft.com/office/powerpoint/2010/main" val="16167850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914400" y="1268280"/>
            <a:ext cx="8000640" cy="636120"/>
          </a:xfrm>
          <a:prstGeom prst="rect">
            <a:avLst/>
          </a:prstGeom>
        </p:spPr>
        <p:txBody>
          <a:bodyPr lIns="0" tIns="0" rIns="0" bIns="0" anchor="ctr"/>
          <a:lstStyle/>
          <a:p>
            <a:endParaRPr lang="en-US"/>
          </a:p>
        </p:txBody>
      </p:sp>
      <p:sp>
        <p:nvSpPr>
          <p:cNvPr id="120" name="PlaceHolder 2"/>
          <p:cNvSpPr>
            <a:spLocks noGrp="1"/>
          </p:cNvSpPr>
          <p:nvPr>
            <p:ph type="body"/>
          </p:nvPr>
        </p:nvSpPr>
        <p:spPr>
          <a:xfrm>
            <a:off x="914400" y="2362320"/>
            <a:ext cx="3904200" cy="1780560"/>
          </a:xfrm>
          <a:prstGeom prst="rect">
            <a:avLst/>
          </a:prstGeom>
        </p:spPr>
        <p:txBody>
          <a:bodyPr lIns="0" tIns="0" rIns="0" bIns="0"/>
          <a:lstStyle/>
          <a:p>
            <a:endParaRPr lang="en-US"/>
          </a:p>
        </p:txBody>
      </p:sp>
      <p:sp>
        <p:nvSpPr>
          <p:cNvPr id="121" name="PlaceHolder 3"/>
          <p:cNvSpPr>
            <a:spLocks noGrp="1"/>
          </p:cNvSpPr>
          <p:nvPr>
            <p:ph type="body"/>
          </p:nvPr>
        </p:nvSpPr>
        <p:spPr>
          <a:xfrm>
            <a:off x="5014080" y="2362320"/>
            <a:ext cx="3904200" cy="1780560"/>
          </a:xfrm>
          <a:prstGeom prst="rect">
            <a:avLst/>
          </a:prstGeom>
        </p:spPr>
        <p:txBody>
          <a:bodyPr lIns="0" tIns="0" rIns="0" bIns="0"/>
          <a:lstStyle/>
          <a:p>
            <a:endParaRPr lang="en-US"/>
          </a:p>
        </p:txBody>
      </p:sp>
      <p:sp>
        <p:nvSpPr>
          <p:cNvPr id="122" name="PlaceHolder 4"/>
          <p:cNvSpPr>
            <a:spLocks noGrp="1"/>
          </p:cNvSpPr>
          <p:nvPr>
            <p:ph type="body"/>
          </p:nvPr>
        </p:nvSpPr>
        <p:spPr>
          <a:xfrm>
            <a:off x="5014080" y="4312440"/>
            <a:ext cx="3904200" cy="1780560"/>
          </a:xfrm>
          <a:prstGeom prst="rect">
            <a:avLst/>
          </a:prstGeom>
        </p:spPr>
        <p:txBody>
          <a:bodyPr lIns="0" tIns="0" rIns="0" bIns="0"/>
          <a:lstStyle/>
          <a:p>
            <a:endParaRPr lang="en-US"/>
          </a:p>
        </p:txBody>
      </p:sp>
      <p:sp>
        <p:nvSpPr>
          <p:cNvPr id="123" name="PlaceHolder 5"/>
          <p:cNvSpPr>
            <a:spLocks noGrp="1"/>
          </p:cNvSpPr>
          <p:nvPr>
            <p:ph type="body"/>
          </p:nvPr>
        </p:nvSpPr>
        <p:spPr>
          <a:xfrm>
            <a:off x="914400" y="4312440"/>
            <a:ext cx="3904200" cy="1780560"/>
          </a:xfrm>
          <a:prstGeom prst="rect">
            <a:avLst/>
          </a:prstGeom>
        </p:spPr>
        <p:txBody>
          <a:bodyPr lIns="0" tIns="0" rIns="0" bIns="0"/>
          <a:lstStyle/>
          <a:p>
            <a:endParaRPr lang="en-US"/>
          </a:p>
        </p:txBody>
      </p:sp>
    </p:spTree>
    <p:extLst>
      <p:ext uri="{BB962C8B-B14F-4D97-AF65-F5344CB8AC3E}">
        <p14:creationId xmlns:p14="http://schemas.microsoft.com/office/powerpoint/2010/main" val="21280519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E396575C-BAD1-44BD-A93D-0C6C80BDB2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4925" y="2362200"/>
            <a:ext cx="46799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11">
            <a:extLst>
              <a:ext uri="{FF2B5EF4-FFF2-40B4-BE49-F238E27FC236}">
                <a16:creationId xmlns:a16="http://schemas.microsoft.com/office/drawing/2014/main" id="{9A82684A-BC4C-481C-9139-A2453DE4FD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4925" y="2362200"/>
            <a:ext cx="46799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 name="PlaceHolder 1"/>
          <p:cNvSpPr>
            <a:spLocks noGrp="1"/>
          </p:cNvSpPr>
          <p:nvPr>
            <p:ph type="title"/>
          </p:nvPr>
        </p:nvSpPr>
        <p:spPr>
          <a:xfrm>
            <a:off x="914400" y="1268280"/>
            <a:ext cx="8000640" cy="636120"/>
          </a:xfrm>
          <a:prstGeom prst="rect">
            <a:avLst/>
          </a:prstGeom>
        </p:spPr>
        <p:txBody>
          <a:bodyPr lIns="0" tIns="0" rIns="0" bIns="0" anchor="ctr"/>
          <a:lstStyle/>
          <a:p>
            <a:endParaRPr lang="en-US"/>
          </a:p>
        </p:txBody>
      </p:sp>
      <p:sp>
        <p:nvSpPr>
          <p:cNvPr id="125" name="PlaceHolder 2"/>
          <p:cNvSpPr>
            <a:spLocks noGrp="1"/>
          </p:cNvSpPr>
          <p:nvPr>
            <p:ph type="body"/>
          </p:nvPr>
        </p:nvSpPr>
        <p:spPr>
          <a:xfrm>
            <a:off x="914400" y="2362320"/>
            <a:ext cx="8000640" cy="3733560"/>
          </a:xfrm>
          <a:prstGeom prst="rect">
            <a:avLst/>
          </a:prstGeom>
        </p:spPr>
        <p:txBody>
          <a:bodyPr lIns="0" tIns="0" rIns="0" bIns="0"/>
          <a:lstStyle/>
          <a:p>
            <a:endParaRPr lang="en-US"/>
          </a:p>
        </p:txBody>
      </p:sp>
      <p:sp>
        <p:nvSpPr>
          <p:cNvPr id="126" name="PlaceHolder 3"/>
          <p:cNvSpPr>
            <a:spLocks noGrp="1"/>
          </p:cNvSpPr>
          <p:nvPr>
            <p:ph type="body"/>
          </p:nvPr>
        </p:nvSpPr>
        <p:spPr>
          <a:xfrm>
            <a:off x="914400" y="2362320"/>
            <a:ext cx="8000640" cy="3733560"/>
          </a:xfrm>
          <a:prstGeom prst="rect">
            <a:avLst/>
          </a:prstGeom>
        </p:spPr>
        <p:txBody>
          <a:bodyPr lIns="0" tIns="0" rIns="0" bIns="0"/>
          <a:lstStyle/>
          <a:p>
            <a:endParaRPr lang="en-US"/>
          </a:p>
        </p:txBody>
      </p:sp>
    </p:spTree>
    <p:extLst>
      <p:ext uri="{BB962C8B-B14F-4D97-AF65-F5344CB8AC3E}">
        <p14:creationId xmlns:p14="http://schemas.microsoft.com/office/powerpoint/2010/main" val="1473995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268413"/>
            <a:ext cx="1998663" cy="48260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268413"/>
            <a:ext cx="5848350" cy="48260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60787DFC-3787-431D-9AC0-BBF623F90AD9}"/>
              </a:ext>
            </a:extLst>
          </p:cNvPr>
          <p:cNvSpPr>
            <a:spLocks noGrp="1" noChangeArrowheads="1"/>
          </p:cNvSpPr>
          <p:nvPr>
            <p:ph type="dt" idx="10"/>
          </p:nvPr>
        </p:nvSpPr>
        <p:spPr>
          <a:ln/>
        </p:spPr>
        <p:txBody>
          <a:bodyPr/>
          <a:lstStyle>
            <a:lvl1pPr>
              <a:defRPr/>
            </a:lvl1pPr>
          </a:lstStyle>
          <a:p>
            <a:pPr>
              <a:defRPr/>
            </a:pPr>
            <a:r>
              <a:rPr lang="de-DE" altLang="de-DE"/>
              <a:t>07.12.16</a:t>
            </a:r>
          </a:p>
        </p:txBody>
      </p:sp>
      <p:sp>
        <p:nvSpPr>
          <p:cNvPr id="5" name="Rectangle 7">
            <a:extLst>
              <a:ext uri="{FF2B5EF4-FFF2-40B4-BE49-F238E27FC236}">
                <a16:creationId xmlns:a16="http://schemas.microsoft.com/office/drawing/2014/main" id="{ADC895A9-3690-4170-B51B-88587D0B1E71}"/>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EC0F1565-51F2-4913-91E1-FAE53C761605}"/>
              </a:ext>
            </a:extLst>
          </p:cNvPr>
          <p:cNvSpPr>
            <a:spLocks noGrp="1" noChangeArrowheads="1"/>
          </p:cNvSpPr>
          <p:nvPr>
            <p:ph type="sldNum" idx="12"/>
          </p:nvPr>
        </p:nvSpPr>
        <p:spPr>
          <a:ln/>
        </p:spPr>
        <p:txBody>
          <a:bodyPr/>
          <a:lstStyle>
            <a:lvl1pPr>
              <a:defRPr/>
            </a:lvl1pPr>
          </a:lstStyle>
          <a:p>
            <a:pPr>
              <a:defRPr/>
            </a:pPr>
            <a:fld id="{E16BFD6A-88AD-4A45-901D-8E2AF450CC71}" type="slidenum">
              <a:rPr lang="de-DE" altLang="de-DE"/>
              <a:pPr>
                <a:defRPr/>
              </a:pPr>
              <a:t>‹Nr.›</a:t>
            </a:fld>
            <a:endParaRPr lang="de-DE" altLang="de-DE"/>
          </a:p>
        </p:txBody>
      </p:sp>
    </p:spTree>
    <p:extLst>
      <p:ext uri="{BB962C8B-B14F-4D97-AF65-F5344CB8AC3E}">
        <p14:creationId xmlns:p14="http://schemas.microsoft.com/office/powerpoint/2010/main" val="9047058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D9DE651-4717-49EA-A6BA-70DB62FA060A}"/>
              </a:ext>
            </a:extLst>
          </p:cNvPr>
          <p:cNvSpPr>
            <a:spLocks noChangeArrowheads="1"/>
          </p:cNvSpPr>
          <p:nvPr/>
        </p:nvSpPr>
        <p:spPr bwMode="auto">
          <a:xfrm>
            <a:off x="0" y="0"/>
            <a:ext cx="4572000" cy="6858000"/>
          </a:xfrm>
          <a:prstGeom prst="rect">
            <a:avLst/>
          </a:prstGeom>
          <a:solidFill>
            <a:srgbClr val="3493C5"/>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3000"/>
              </a:lnSpc>
              <a:buClr>
                <a:srgbClr val="000000"/>
              </a:buClr>
              <a:buSzPct val="100000"/>
              <a:buFont typeface="Times New Roman" panose="02020603050405020304" pitchFamily="18" charset="0"/>
              <a:buNone/>
              <a:defRPr/>
            </a:pPr>
            <a:endParaRPr kumimoji="1" lang="de-DE">
              <a:ea typeface="Microsoft YaHei" panose="020B0503020204020204" pitchFamily="34" charset="-122"/>
            </a:endParaRPr>
          </a:p>
        </p:txBody>
      </p:sp>
      <p:sp>
        <p:nvSpPr>
          <p:cNvPr id="5" name="AutoShape 3">
            <a:extLst>
              <a:ext uri="{FF2B5EF4-FFF2-40B4-BE49-F238E27FC236}">
                <a16:creationId xmlns:a16="http://schemas.microsoft.com/office/drawing/2014/main" id="{8FAD2F4F-CB3B-4D99-B39D-464A37898841}"/>
              </a:ext>
            </a:extLst>
          </p:cNvPr>
          <p:cNvSpPr>
            <a:spLocks noChangeArrowheads="1"/>
          </p:cNvSpPr>
          <p:nvPr/>
        </p:nvSpPr>
        <p:spPr bwMode="auto">
          <a:xfrm>
            <a:off x="611188" y="1235075"/>
            <a:ext cx="5181600" cy="1905000"/>
          </a:xfrm>
          <a:prstGeom prst="roundRect">
            <a:avLst>
              <a:gd name="adj" fmla="val 50000"/>
            </a:avLst>
          </a:prstGeom>
          <a:solidFill>
            <a:schemeClr val="bg1"/>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3000"/>
              </a:lnSpc>
              <a:buClr>
                <a:srgbClr val="000000"/>
              </a:buClr>
              <a:buSzPct val="100000"/>
              <a:buFont typeface="Times New Roman" panose="02020603050405020304" pitchFamily="18" charset="0"/>
              <a:buNone/>
              <a:defRPr/>
            </a:pPr>
            <a:endParaRPr kumimoji="1" lang="de-DE">
              <a:ea typeface="Microsoft YaHei" panose="020B0503020204020204" pitchFamily="34" charset="-122"/>
            </a:endParaRPr>
          </a:p>
        </p:txBody>
      </p:sp>
      <p:pic>
        <p:nvPicPr>
          <p:cNvPr id="6" name="Grafik 14">
            <a:extLst>
              <a:ext uri="{FF2B5EF4-FFF2-40B4-BE49-F238E27FC236}">
                <a16:creationId xmlns:a16="http://schemas.microsoft.com/office/drawing/2014/main" id="{1D4C02DE-83D6-4601-9A66-F9D5E5C9AA5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08625" y="26988"/>
            <a:ext cx="34194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5"/>
          <p:cNvSpPr>
            <a:spLocks noGrp="1" noChangeArrowheads="1"/>
          </p:cNvSpPr>
          <p:nvPr>
            <p:ph type="subTitle" idx="1"/>
          </p:nvPr>
        </p:nvSpPr>
        <p:spPr>
          <a:xfrm>
            <a:off x="4721225" y="3176602"/>
            <a:ext cx="3657600" cy="1822450"/>
          </a:xfrm>
        </p:spPr>
        <p:txBody>
          <a:bodyPr anchor="b"/>
          <a:lstStyle>
            <a:lvl1pPr marL="0" indent="0">
              <a:buFont typeface="Wingdings" panose="05000000000000000000" pitchFamily="2" charset="2"/>
              <a:buNone/>
              <a:defRPr>
                <a:solidFill>
                  <a:schemeClr val="bg2"/>
                </a:solidFill>
              </a:defRPr>
            </a:lvl1pPr>
          </a:lstStyle>
          <a:p>
            <a:pPr lvl="0"/>
            <a:r>
              <a:rPr lang="de-DE" noProof="0"/>
              <a:t>Formatvorlage des Untertitelmasters durch Klicken bearbeiten</a:t>
            </a:r>
            <a:endParaRPr lang="de-DE" noProof="0" dirty="0"/>
          </a:p>
        </p:txBody>
      </p:sp>
      <p:sp>
        <p:nvSpPr>
          <p:cNvPr id="8211" name="Rectangle 19"/>
          <p:cNvSpPr>
            <a:spLocks noGrp="1" noChangeArrowheads="1"/>
          </p:cNvSpPr>
          <p:nvPr>
            <p:ph type="ctrTitle" sz="quarter"/>
          </p:nvPr>
        </p:nvSpPr>
        <p:spPr>
          <a:xfrm>
            <a:off x="323528" y="1581150"/>
            <a:ext cx="7772400" cy="1463675"/>
          </a:xfrm>
        </p:spPr>
        <p:txBody>
          <a:bodyPr anchor="ctr"/>
          <a:lstStyle>
            <a:lvl1pPr algn="ctr">
              <a:defRPr sz="3200">
                <a:solidFill>
                  <a:schemeClr val="tx1"/>
                </a:solidFill>
              </a:defRPr>
            </a:lvl1pPr>
          </a:lstStyle>
          <a:p>
            <a:pPr lvl="0"/>
            <a:r>
              <a:rPr lang="de-DE" noProof="0"/>
              <a:t>Titelmasterformat durch Klicken bearbeiten</a:t>
            </a:r>
            <a:endParaRPr lang="de-DE" noProof="0" dirty="0"/>
          </a:p>
        </p:txBody>
      </p:sp>
      <p:sp>
        <p:nvSpPr>
          <p:cNvPr id="7" name="Rectangle 14">
            <a:extLst>
              <a:ext uri="{FF2B5EF4-FFF2-40B4-BE49-F238E27FC236}">
                <a16:creationId xmlns:a16="http://schemas.microsoft.com/office/drawing/2014/main" id="{873FAEB1-A997-4916-9159-5F9F32F68A3F}"/>
              </a:ext>
            </a:extLst>
          </p:cNvPr>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r>
              <a:rPr lang="de-DE" altLang="de-DE"/>
              <a:t>05.12.16</a:t>
            </a:r>
          </a:p>
        </p:txBody>
      </p:sp>
      <p:sp>
        <p:nvSpPr>
          <p:cNvPr id="8" name="Rectangle 15">
            <a:extLst>
              <a:ext uri="{FF2B5EF4-FFF2-40B4-BE49-F238E27FC236}">
                <a16:creationId xmlns:a16="http://schemas.microsoft.com/office/drawing/2014/main" id="{57281C1D-634E-49EF-9CC5-F81409CFBEE9}"/>
              </a:ext>
            </a:extLst>
          </p:cNvPr>
          <p:cNvSpPr>
            <a:spLocks noGrp="1" noChangeArrowheads="1"/>
          </p:cNvSpPr>
          <p:nvPr>
            <p:ph type="ftr" sz="quarter" idx="11"/>
          </p:nvPr>
        </p:nvSpPr>
        <p:spPr>
          <a:xfrm>
            <a:off x="5195888" y="6553200"/>
            <a:ext cx="3279775" cy="304800"/>
          </a:xfrm>
        </p:spPr>
        <p:txBody>
          <a:bodyPr/>
          <a:lstStyle>
            <a:lvl1pPr algn="r">
              <a:defRPr/>
            </a:lvl1pPr>
          </a:lstStyle>
          <a:p>
            <a:pPr>
              <a:defRPr/>
            </a:pPr>
            <a:r>
              <a:rPr lang="de-DE" altLang="de-DE"/>
              <a:t>Multiplikatorin I Hochschule </a:t>
            </a:r>
          </a:p>
        </p:txBody>
      </p:sp>
      <p:sp>
        <p:nvSpPr>
          <p:cNvPr id="9" name="Rectangle 17">
            <a:extLst>
              <a:ext uri="{FF2B5EF4-FFF2-40B4-BE49-F238E27FC236}">
                <a16:creationId xmlns:a16="http://schemas.microsoft.com/office/drawing/2014/main" id="{74B7CF5C-5F4D-4C0F-AAEA-275181CBC0AB}"/>
              </a:ext>
            </a:extLst>
          </p:cNvPr>
          <p:cNvSpPr>
            <a:spLocks noGrp="1" noChangeArrowheads="1"/>
          </p:cNvSpPr>
          <p:nvPr>
            <p:ph type="sldNum" sz="quarter" idx="12"/>
          </p:nvPr>
        </p:nvSpPr>
        <p:spPr>
          <a:xfrm>
            <a:off x="9525" y="5962650"/>
            <a:ext cx="1033463" cy="885825"/>
          </a:xfrm>
        </p:spPr>
        <p:txBody>
          <a:bodyPr anchorCtr="0"/>
          <a:lstStyle>
            <a:lvl1pPr>
              <a:defRPr/>
            </a:lvl1pPr>
          </a:lstStyle>
          <a:p>
            <a:pPr>
              <a:defRPr/>
            </a:pPr>
            <a:fld id="{985DC6B9-55F6-4D17-A58E-C1364230A7C8}" type="slidenum">
              <a:rPr lang="de-DE" altLang="de-DE"/>
              <a:pPr>
                <a:defRPr/>
              </a:pPr>
              <a:t>‹Nr.›</a:t>
            </a:fld>
            <a:endParaRPr lang="de-DE" altLang="de-DE"/>
          </a:p>
        </p:txBody>
      </p:sp>
    </p:spTree>
    <p:extLst>
      <p:ext uri="{BB962C8B-B14F-4D97-AF65-F5344CB8AC3E}">
        <p14:creationId xmlns:p14="http://schemas.microsoft.com/office/powerpoint/2010/main" val="4436299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CC403C5D-6A19-407A-8015-0F5E381548C5}"/>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5" name="Rectangle 14">
            <a:extLst>
              <a:ext uri="{FF2B5EF4-FFF2-40B4-BE49-F238E27FC236}">
                <a16:creationId xmlns:a16="http://schemas.microsoft.com/office/drawing/2014/main" id="{3E6F35B9-9968-4ACE-AABB-E881199090E2}"/>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CC0A84B7-D7A7-4A3D-8F77-5A8E693044FB}"/>
              </a:ext>
            </a:extLst>
          </p:cNvPr>
          <p:cNvSpPr>
            <a:spLocks noGrp="1" noChangeArrowheads="1"/>
          </p:cNvSpPr>
          <p:nvPr>
            <p:ph type="sldNum" sz="quarter" idx="12"/>
          </p:nvPr>
        </p:nvSpPr>
        <p:spPr>
          <a:ln/>
        </p:spPr>
        <p:txBody>
          <a:bodyPr/>
          <a:lstStyle>
            <a:lvl1pPr>
              <a:defRPr/>
            </a:lvl1pPr>
          </a:lstStyle>
          <a:p>
            <a:pPr>
              <a:defRPr/>
            </a:pPr>
            <a:fld id="{CE8EADA1-F20E-4524-AEE3-91FC99A7BFDD}" type="slidenum">
              <a:rPr lang="de-DE" altLang="de-DE"/>
              <a:pPr>
                <a:defRPr/>
              </a:pPr>
              <a:t>‹Nr.›</a:t>
            </a:fld>
            <a:endParaRPr lang="de-DE" altLang="de-DE"/>
          </a:p>
        </p:txBody>
      </p:sp>
    </p:spTree>
    <p:extLst>
      <p:ext uri="{BB962C8B-B14F-4D97-AF65-F5344CB8AC3E}">
        <p14:creationId xmlns:p14="http://schemas.microsoft.com/office/powerpoint/2010/main" val="22436590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5576" y="1916832"/>
            <a:ext cx="7886700" cy="2167691"/>
          </a:xfrm>
        </p:spPr>
        <p:txBody>
          <a:bodyPr anchor="ctr"/>
          <a:lstStyle>
            <a:lvl1pPr>
              <a:defRPr sz="3600"/>
            </a:lvl1pPr>
          </a:lstStyle>
          <a:p>
            <a:r>
              <a:rPr lang="de-DE"/>
              <a:t>Titelmasterformat durch Klicken bearbeiten</a:t>
            </a:r>
            <a:endParaRPr lang="de-DE" dirty="0"/>
          </a:p>
        </p:txBody>
      </p:sp>
      <p:sp>
        <p:nvSpPr>
          <p:cNvPr id="3" name="Textplatzhalter 2"/>
          <p:cNvSpPr>
            <a:spLocks noGrp="1"/>
          </p:cNvSpPr>
          <p:nvPr>
            <p:ph type="body" idx="1"/>
          </p:nvPr>
        </p:nvSpPr>
        <p:spPr>
          <a:xfrm>
            <a:off x="755576" y="4568768"/>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Textmasterformat bearbeiten</a:t>
            </a:r>
          </a:p>
        </p:txBody>
      </p:sp>
      <p:sp>
        <p:nvSpPr>
          <p:cNvPr id="4" name="Rectangle 13">
            <a:extLst>
              <a:ext uri="{FF2B5EF4-FFF2-40B4-BE49-F238E27FC236}">
                <a16:creationId xmlns:a16="http://schemas.microsoft.com/office/drawing/2014/main" id="{62D48AD4-7D4F-42F7-B84B-B740AB3ED25B}"/>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5" name="Rectangle 14">
            <a:extLst>
              <a:ext uri="{FF2B5EF4-FFF2-40B4-BE49-F238E27FC236}">
                <a16:creationId xmlns:a16="http://schemas.microsoft.com/office/drawing/2014/main" id="{8D43FE83-F6B4-4C28-8C21-D745363BC982}"/>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1BF06CDA-D7EB-44A7-8D04-382CE6DC1739}"/>
              </a:ext>
            </a:extLst>
          </p:cNvPr>
          <p:cNvSpPr>
            <a:spLocks noGrp="1" noChangeArrowheads="1"/>
          </p:cNvSpPr>
          <p:nvPr>
            <p:ph type="sldNum" sz="quarter" idx="12"/>
          </p:nvPr>
        </p:nvSpPr>
        <p:spPr>
          <a:ln/>
        </p:spPr>
        <p:txBody>
          <a:bodyPr/>
          <a:lstStyle>
            <a:lvl1pPr>
              <a:defRPr/>
            </a:lvl1pPr>
          </a:lstStyle>
          <a:p>
            <a:pPr>
              <a:defRPr/>
            </a:pPr>
            <a:fld id="{2D4986D8-0E80-4CBD-9210-8B11BB03DE17}" type="slidenum">
              <a:rPr lang="de-DE" altLang="de-DE"/>
              <a:pPr>
                <a:defRPr/>
              </a:pPr>
              <a:t>‹Nr.›</a:t>
            </a:fld>
            <a:endParaRPr lang="de-DE" altLang="de-DE"/>
          </a:p>
        </p:txBody>
      </p:sp>
    </p:spTree>
    <p:extLst>
      <p:ext uri="{BB962C8B-B14F-4D97-AF65-F5344CB8AC3E}">
        <p14:creationId xmlns:p14="http://schemas.microsoft.com/office/powerpoint/2010/main" val="23826001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911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13">
            <a:extLst>
              <a:ext uri="{FF2B5EF4-FFF2-40B4-BE49-F238E27FC236}">
                <a16:creationId xmlns:a16="http://schemas.microsoft.com/office/drawing/2014/main" id="{9B950F1E-B22B-4916-8B59-0B3027ECE088}"/>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6" name="Rectangle 14">
            <a:extLst>
              <a:ext uri="{FF2B5EF4-FFF2-40B4-BE49-F238E27FC236}">
                <a16:creationId xmlns:a16="http://schemas.microsoft.com/office/drawing/2014/main" id="{0948E561-D9A5-4092-B45A-044524820A0E}"/>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D844EC9F-8CF0-4521-A779-000F06218F3D}"/>
              </a:ext>
            </a:extLst>
          </p:cNvPr>
          <p:cNvSpPr>
            <a:spLocks noGrp="1" noChangeArrowheads="1"/>
          </p:cNvSpPr>
          <p:nvPr>
            <p:ph type="sldNum" sz="quarter" idx="12"/>
          </p:nvPr>
        </p:nvSpPr>
        <p:spPr>
          <a:ln/>
        </p:spPr>
        <p:txBody>
          <a:bodyPr/>
          <a:lstStyle>
            <a:lvl1pPr>
              <a:defRPr/>
            </a:lvl1pPr>
          </a:lstStyle>
          <a:p>
            <a:pPr>
              <a:defRPr/>
            </a:pPr>
            <a:fld id="{FD300AAF-55A3-4FDF-A713-1C8F5BFE563D}" type="slidenum">
              <a:rPr lang="de-DE" altLang="de-DE"/>
              <a:pPr>
                <a:defRPr/>
              </a:pPr>
              <a:t>‹Nr.›</a:t>
            </a:fld>
            <a:endParaRPr lang="de-DE" altLang="de-DE"/>
          </a:p>
        </p:txBody>
      </p:sp>
    </p:spTree>
    <p:extLst>
      <p:ext uri="{BB962C8B-B14F-4D97-AF65-F5344CB8AC3E}">
        <p14:creationId xmlns:p14="http://schemas.microsoft.com/office/powerpoint/2010/main" val="1704146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27584" y="1313417"/>
            <a:ext cx="7886700" cy="373063"/>
          </a:xfrm>
        </p:spPr>
        <p:txBody>
          <a:bodyPr/>
          <a:lstStyle/>
          <a:p>
            <a:r>
              <a:rPr lang="de-DE"/>
              <a:t>Titelmasterformat durch Klicken bearbeiten</a:t>
            </a:r>
          </a:p>
        </p:txBody>
      </p:sp>
      <p:sp>
        <p:nvSpPr>
          <p:cNvPr id="3" name="Textplatzhalter 2"/>
          <p:cNvSpPr>
            <a:spLocks noGrp="1"/>
          </p:cNvSpPr>
          <p:nvPr>
            <p:ph type="body" idx="1"/>
          </p:nvPr>
        </p:nvSpPr>
        <p:spPr>
          <a:xfrm>
            <a:off x="892672"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90560" y="2503664"/>
            <a:ext cx="386873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826496"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828608" y="2505075"/>
            <a:ext cx="38877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13">
            <a:extLst>
              <a:ext uri="{FF2B5EF4-FFF2-40B4-BE49-F238E27FC236}">
                <a16:creationId xmlns:a16="http://schemas.microsoft.com/office/drawing/2014/main" id="{D08E99B5-186C-4A94-A0CB-13679B90856B}"/>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8" name="Rectangle 14">
            <a:extLst>
              <a:ext uri="{FF2B5EF4-FFF2-40B4-BE49-F238E27FC236}">
                <a16:creationId xmlns:a16="http://schemas.microsoft.com/office/drawing/2014/main" id="{1A4AAF82-9F10-4F99-AEF8-64C90982B618}"/>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9" name="Rectangle 15">
            <a:extLst>
              <a:ext uri="{FF2B5EF4-FFF2-40B4-BE49-F238E27FC236}">
                <a16:creationId xmlns:a16="http://schemas.microsoft.com/office/drawing/2014/main" id="{B55CD2A4-6BBA-45E7-87E4-8AEBFB8481ED}"/>
              </a:ext>
            </a:extLst>
          </p:cNvPr>
          <p:cNvSpPr>
            <a:spLocks noGrp="1" noChangeArrowheads="1"/>
          </p:cNvSpPr>
          <p:nvPr>
            <p:ph type="sldNum" sz="quarter" idx="12"/>
          </p:nvPr>
        </p:nvSpPr>
        <p:spPr>
          <a:ln/>
        </p:spPr>
        <p:txBody>
          <a:bodyPr/>
          <a:lstStyle>
            <a:lvl1pPr>
              <a:defRPr/>
            </a:lvl1pPr>
          </a:lstStyle>
          <a:p>
            <a:pPr>
              <a:defRPr/>
            </a:pPr>
            <a:fld id="{AEE0E5BA-624D-4FDE-8CAB-F204168C1109}" type="slidenum">
              <a:rPr lang="de-DE" altLang="de-DE"/>
              <a:pPr>
                <a:defRPr/>
              </a:pPr>
              <a:t>‹Nr.›</a:t>
            </a:fld>
            <a:endParaRPr lang="de-DE" altLang="de-DE"/>
          </a:p>
        </p:txBody>
      </p:sp>
    </p:spTree>
    <p:extLst>
      <p:ext uri="{BB962C8B-B14F-4D97-AF65-F5344CB8AC3E}">
        <p14:creationId xmlns:p14="http://schemas.microsoft.com/office/powerpoint/2010/main" val="22128687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13">
            <a:extLst>
              <a:ext uri="{FF2B5EF4-FFF2-40B4-BE49-F238E27FC236}">
                <a16:creationId xmlns:a16="http://schemas.microsoft.com/office/drawing/2014/main" id="{5998940A-A4FE-49BC-9975-59B8CDA518C4}"/>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4" name="Rectangle 14">
            <a:extLst>
              <a:ext uri="{FF2B5EF4-FFF2-40B4-BE49-F238E27FC236}">
                <a16:creationId xmlns:a16="http://schemas.microsoft.com/office/drawing/2014/main" id="{44FA2DE0-5356-40C5-926D-13F364098C21}"/>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5" name="Rectangle 15">
            <a:extLst>
              <a:ext uri="{FF2B5EF4-FFF2-40B4-BE49-F238E27FC236}">
                <a16:creationId xmlns:a16="http://schemas.microsoft.com/office/drawing/2014/main" id="{178019DE-A747-4DB5-8B84-26E36896705A}"/>
              </a:ext>
            </a:extLst>
          </p:cNvPr>
          <p:cNvSpPr>
            <a:spLocks noGrp="1" noChangeArrowheads="1"/>
          </p:cNvSpPr>
          <p:nvPr>
            <p:ph type="sldNum" sz="quarter" idx="12"/>
          </p:nvPr>
        </p:nvSpPr>
        <p:spPr>
          <a:ln/>
        </p:spPr>
        <p:txBody>
          <a:bodyPr/>
          <a:lstStyle>
            <a:lvl1pPr>
              <a:defRPr/>
            </a:lvl1pPr>
          </a:lstStyle>
          <a:p>
            <a:pPr>
              <a:defRPr/>
            </a:pPr>
            <a:fld id="{DFBB2047-728F-489A-BE5E-C7C3023D9A1B}" type="slidenum">
              <a:rPr lang="de-DE" altLang="de-DE"/>
              <a:pPr>
                <a:defRPr/>
              </a:pPr>
              <a:t>‹Nr.›</a:t>
            </a:fld>
            <a:endParaRPr lang="de-DE" altLang="de-DE"/>
          </a:p>
        </p:txBody>
      </p:sp>
    </p:spTree>
    <p:extLst>
      <p:ext uri="{BB962C8B-B14F-4D97-AF65-F5344CB8AC3E}">
        <p14:creationId xmlns:p14="http://schemas.microsoft.com/office/powerpoint/2010/main" val="21449729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D8C0FFA8-7062-4804-9E1E-524EEC95FC3C}"/>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3" name="Rectangle 14">
            <a:extLst>
              <a:ext uri="{FF2B5EF4-FFF2-40B4-BE49-F238E27FC236}">
                <a16:creationId xmlns:a16="http://schemas.microsoft.com/office/drawing/2014/main" id="{0BF162FC-37B2-492E-B5C7-0E98E1675477}"/>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4" name="Rectangle 15">
            <a:extLst>
              <a:ext uri="{FF2B5EF4-FFF2-40B4-BE49-F238E27FC236}">
                <a16:creationId xmlns:a16="http://schemas.microsoft.com/office/drawing/2014/main" id="{0FD64D4D-074E-4556-94F3-D33B1F4FA067}"/>
              </a:ext>
            </a:extLst>
          </p:cNvPr>
          <p:cNvSpPr>
            <a:spLocks noGrp="1" noChangeArrowheads="1"/>
          </p:cNvSpPr>
          <p:nvPr>
            <p:ph type="sldNum" sz="quarter" idx="12"/>
          </p:nvPr>
        </p:nvSpPr>
        <p:spPr>
          <a:ln/>
        </p:spPr>
        <p:txBody>
          <a:bodyPr/>
          <a:lstStyle>
            <a:lvl1pPr>
              <a:defRPr/>
            </a:lvl1pPr>
          </a:lstStyle>
          <a:p>
            <a:pPr>
              <a:defRPr/>
            </a:pPr>
            <a:fld id="{189BF31F-11C0-460A-97B4-A284FB9B91E1}" type="slidenum">
              <a:rPr lang="de-DE" altLang="de-DE"/>
              <a:pPr>
                <a:defRPr/>
              </a:pPr>
              <a:t>‹Nr.›</a:t>
            </a:fld>
            <a:endParaRPr lang="de-DE" altLang="de-DE"/>
          </a:p>
        </p:txBody>
      </p:sp>
    </p:spTree>
    <p:extLst>
      <p:ext uri="{BB962C8B-B14F-4D97-AF65-F5344CB8AC3E}">
        <p14:creationId xmlns:p14="http://schemas.microsoft.com/office/powerpoint/2010/main" val="41305750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4225" y="1340768"/>
            <a:ext cx="2949575" cy="1440160"/>
          </a:xfrm>
        </p:spPr>
        <p:txBody>
          <a:bodyPr/>
          <a:lstStyle>
            <a:lvl1pPr>
              <a:defRPr sz="3200"/>
            </a:lvl1pPr>
          </a:lstStyle>
          <a:p>
            <a:r>
              <a:rPr lang="de-DE"/>
              <a:t>Titelmasterformat durch Klicken bearbeiten</a:t>
            </a:r>
            <a:endParaRPr lang="de-DE" dirty="0"/>
          </a:p>
        </p:txBody>
      </p:sp>
      <p:sp>
        <p:nvSpPr>
          <p:cNvPr id="3" name="Inhaltsplatzhalter 2"/>
          <p:cNvSpPr>
            <a:spLocks noGrp="1"/>
          </p:cNvSpPr>
          <p:nvPr>
            <p:ph idx="1"/>
          </p:nvPr>
        </p:nvSpPr>
        <p:spPr>
          <a:xfrm>
            <a:off x="3887788" y="1340768"/>
            <a:ext cx="4629150" cy="452028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782792" y="2780928"/>
            <a:ext cx="2949575" cy="30880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13">
            <a:extLst>
              <a:ext uri="{FF2B5EF4-FFF2-40B4-BE49-F238E27FC236}">
                <a16:creationId xmlns:a16="http://schemas.microsoft.com/office/drawing/2014/main" id="{CCD1387A-2BD7-45B5-A081-E7B93E3CBDFC}"/>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6" name="Rectangle 14">
            <a:extLst>
              <a:ext uri="{FF2B5EF4-FFF2-40B4-BE49-F238E27FC236}">
                <a16:creationId xmlns:a16="http://schemas.microsoft.com/office/drawing/2014/main" id="{FA4F1F3F-4753-4E87-8FC5-F1B0351B07B5}"/>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3029CA65-6168-4474-BB70-80094C1D6A50}"/>
              </a:ext>
            </a:extLst>
          </p:cNvPr>
          <p:cNvSpPr>
            <a:spLocks noGrp="1" noChangeArrowheads="1"/>
          </p:cNvSpPr>
          <p:nvPr>
            <p:ph type="sldNum" sz="quarter" idx="12"/>
          </p:nvPr>
        </p:nvSpPr>
        <p:spPr>
          <a:ln/>
        </p:spPr>
        <p:txBody>
          <a:bodyPr/>
          <a:lstStyle>
            <a:lvl1pPr>
              <a:defRPr/>
            </a:lvl1pPr>
          </a:lstStyle>
          <a:p>
            <a:pPr>
              <a:defRPr/>
            </a:pPr>
            <a:fld id="{3AAE3114-8C01-404F-8706-92916DBCF2FF}" type="slidenum">
              <a:rPr lang="de-DE" altLang="de-DE"/>
              <a:pPr>
                <a:defRPr/>
              </a:pPr>
              <a:t>‹Nr.›</a:t>
            </a:fld>
            <a:endParaRPr lang="de-DE" altLang="de-DE"/>
          </a:p>
        </p:txBody>
      </p:sp>
    </p:spTree>
    <p:extLst>
      <p:ext uri="{BB962C8B-B14F-4D97-AF65-F5344CB8AC3E}">
        <p14:creationId xmlns:p14="http://schemas.microsoft.com/office/powerpoint/2010/main" val="8628254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99592" y="1342865"/>
            <a:ext cx="2949575" cy="1600200"/>
          </a:xfrm>
        </p:spPr>
        <p:txBody>
          <a:bodyPr/>
          <a:lstStyle>
            <a:lvl1pPr>
              <a:defRPr sz="3200"/>
            </a:lvl1pPr>
          </a:lstStyle>
          <a:p>
            <a:r>
              <a:rPr lang="de-DE"/>
              <a:t>Titelmasterformat durch Klicken bearbeiten</a:t>
            </a:r>
            <a:endParaRPr lang="de-DE" dirty="0"/>
          </a:p>
        </p:txBody>
      </p:sp>
      <p:sp>
        <p:nvSpPr>
          <p:cNvPr id="3" name="Bildplatzhalter 2"/>
          <p:cNvSpPr>
            <a:spLocks noGrp="1"/>
          </p:cNvSpPr>
          <p:nvPr>
            <p:ph type="pic" idx="1"/>
          </p:nvPr>
        </p:nvSpPr>
        <p:spPr>
          <a:xfrm>
            <a:off x="3887788" y="1340768"/>
            <a:ext cx="4629150" cy="47883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de-DE" noProof="0" dirty="0"/>
          </a:p>
        </p:txBody>
      </p:sp>
      <p:sp>
        <p:nvSpPr>
          <p:cNvPr id="4" name="Textplatzhalter 3"/>
          <p:cNvSpPr>
            <a:spLocks noGrp="1"/>
          </p:cNvSpPr>
          <p:nvPr>
            <p:ph type="body" sz="half" idx="2"/>
          </p:nvPr>
        </p:nvSpPr>
        <p:spPr>
          <a:xfrm>
            <a:off x="918902" y="2943064"/>
            <a:ext cx="2949575" cy="31860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13">
            <a:extLst>
              <a:ext uri="{FF2B5EF4-FFF2-40B4-BE49-F238E27FC236}">
                <a16:creationId xmlns:a16="http://schemas.microsoft.com/office/drawing/2014/main" id="{E7938914-D821-4898-8243-5A7037528D06}"/>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6" name="Rectangle 14">
            <a:extLst>
              <a:ext uri="{FF2B5EF4-FFF2-40B4-BE49-F238E27FC236}">
                <a16:creationId xmlns:a16="http://schemas.microsoft.com/office/drawing/2014/main" id="{4832B452-0FFE-429C-B317-4ADAEE59A6A5}"/>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74076185-F89B-402D-B2A9-C89AA1083E4C}"/>
              </a:ext>
            </a:extLst>
          </p:cNvPr>
          <p:cNvSpPr>
            <a:spLocks noGrp="1" noChangeArrowheads="1"/>
          </p:cNvSpPr>
          <p:nvPr>
            <p:ph type="sldNum" sz="quarter" idx="12"/>
          </p:nvPr>
        </p:nvSpPr>
        <p:spPr>
          <a:ln/>
        </p:spPr>
        <p:txBody>
          <a:bodyPr/>
          <a:lstStyle>
            <a:lvl1pPr>
              <a:defRPr/>
            </a:lvl1pPr>
          </a:lstStyle>
          <a:p>
            <a:pPr>
              <a:defRPr/>
            </a:pPr>
            <a:fld id="{A8CBBFDC-3A34-4C5A-AF62-16BE2F02C256}" type="slidenum">
              <a:rPr lang="de-DE" altLang="de-DE"/>
              <a:pPr>
                <a:defRPr/>
              </a:pPr>
              <a:t>‹Nr.›</a:t>
            </a:fld>
            <a:endParaRPr lang="de-DE" altLang="de-DE"/>
          </a:p>
        </p:txBody>
      </p:sp>
    </p:spTree>
    <p:extLst>
      <p:ext uri="{BB962C8B-B14F-4D97-AF65-F5344CB8AC3E}">
        <p14:creationId xmlns:p14="http://schemas.microsoft.com/office/powerpoint/2010/main" val="3915885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87A4014B-AAFD-4BAE-8641-C4AB615E804F}"/>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5" name="Rectangle 14">
            <a:extLst>
              <a:ext uri="{FF2B5EF4-FFF2-40B4-BE49-F238E27FC236}">
                <a16:creationId xmlns:a16="http://schemas.microsoft.com/office/drawing/2014/main" id="{CFD4C335-119A-4FB0-90E2-2165514E2263}"/>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1B9CAD72-14D7-431C-ADF4-8C1BE8E2C835}"/>
              </a:ext>
            </a:extLst>
          </p:cNvPr>
          <p:cNvSpPr>
            <a:spLocks noGrp="1" noChangeArrowheads="1"/>
          </p:cNvSpPr>
          <p:nvPr>
            <p:ph type="sldNum" sz="quarter" idx="12"/>
          </p:nvPr>
        </p:nvSpPr>
        <p:spPr>
          <a:ln/>
        </p:spPr>
        <p:txBody>
          <a:bodyPr/>
          <a:lstStyle>
            <a:lvl1pPr>
              <a:defRPr/>
            </a:lvl1pPr>
          </a:lstStyle>
          <a:p>
            <a:pPr>
              <a:defRPr/>
            </a:pPr>
            <a:fld id="{19FCF40D-6C99-48D7-99A5-D77DE67260E9}" type="slidenum">
              <a:rPr lang="de-DE" altLang="de-DE"/>
              <a:pPr>
                <a:defRPr/>
              </a:pPr>
              <a:t>‹Nr.›</a:t>
            </a:fld>
            <a:endParaRPr lang="de-DE" altLang="de-DE"/>
          </a:p>
        </p:txBody>
      </p:sp>
    </p:spTree>
    <p:extLst>
      <p:ext uri="{BB962C8B-B14F-4D97-AF65-F5344CB8AC3E}">
        <p14:creationId xmlns:p14="http://schemas.microsoft.com/office/powerpoint/2010/main" val="500677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6">
            <a:extLst>
              <a:ext uri="{FF2B5EF4-FFF2-40B4-BE49-F238E27FC236}">
                <a16:creationId xmlns:a16="http://schemas.microsoft.com/office/drawing/2014/main" id="{9BD4BC70-E59B-4A52-9C37-B061BC054EA5}"/>
              </a:ext>
            </a:extLst>
          </p:cNvPr>
          <p:cNvSpPr>
            <a:spLocks noGrp="1" noChangeArrowheads="1"/>
          </p:cNvSpPr>
          <p:nvPr>
            <p:ph type="dt" idx="10"/>
          </p:nvPr>
        </p:nvSpPr>
        <p:spPr>
          <a:ln/>
        </p:spPr>
        <p:txBody>
          <a:bodyPr/>
          <a:lstStyle>
            <a:lvl1pPr>
              <a:defRPr/>
            </a:lvl1pPr>
          </a:lstStyle>
          <a:p>
            <a:pPr>
              <a:defRPr/>
            </a:pPr>
            <a:r>
              <a:rPr lang="de-DE" altLang="de-DE"/>
              <a:t>04.05.2018</a:t>
            </a:r>
          </a:p>
        </p:txBody>
      </p:sp>
      <p:sp>
        <p:nvSpPr>
          <p:cNvPr id="5" name="Rectangle 7">
            <a:extLst>
              <a:ext uri="{FF2B5EF4-FFF2-40B4-BE49-F238E27FC236}">
                <a16:creationId xmlns:a16="http://schemas.microsoft.com/office/drawing/2014/main" id="{C50475D6-DC8F-4CE5-8B70-B4566DEB6E41}"/>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90DB603D-9ED3-4C8A-9505-A0AED9BC3A70}"/>
              </a:ext>
            </a:extLst>
          </p:cNvPr>
          <p:cNvSpPr>
            <a:spLocks noGrp="1" noChangeArrowheads="1"/>
          </p:cNvSpPr>
          <p:nvPr>
            <p:ph type="sldNum" idx="12"/>
          </p:nvPr>
        </p:nvSpPr>
        <p:spPr>
          <a:ln/>
        </p:spPr>
        <p:txBody>
          <a:bodyPr/>
          <a:lstStyle>
            <a:lvl1pPr>
              <a:defRPr/>
            </a:lvl1pPr>
          </a:lstStyle>
          <a:p>
            <a:pPr>
              <a:defRPr/>
            </a:pPr>
            <a:fld id="{32684D5E-FFE3-45CD-8F32-19DA3DBBB92B}" type="slidenum">
              <a:rPr lang="de-DE" altLang="de-DE"/>
              <a:pPr>
                <a:defRPr/>
              </a:pPr>
              <a:t>‹Nr.›</a:t>
            </a:fld>
            <a:endParaRPr lang="de-DE" altLang="de-DE"/>
          </a:p>
        </p:txBody>
      </p:sp>
    </p:spTree>
    <p:extLst>
      <p:ext uri="{BB962C8B-B14F-4D97-AF65-F5344CB8AC3E}">
        <p14:creationId xmlns:p14="http://schemas.microsoft.com/office/powerpoint/2010/main" val="270147998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340768"/>
            <a:ext cx="2000250" cy="4755232"/>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340768"/>
            <a:ext cx="5848350" cy="4755232"/>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Rectangle 13">
            <a:extLst>
              <a:ext uri="{FF2B5EF4-FFF2-40B4-BE49-F238E27FC236}">
                <a16:creationId xmlns:a16="http://schemas.microsoft.com/office/drawing/2014/main" id="{DBFAB41C-529C-42DA-ADC0-44C47EA7BD24}"/>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5" name="Rectangle 14">
            <a:extLst>
              <a:ext uri="{FF2B5EF4-FFF2-40B4-BE49-F238E27FC236}">
                <a16:creationId xmlns:a16="http://schemas.microsoft.com/office/drawing/2014/main" id="{EF0751B7-5015-40F0-861F-56BB85C658BE}"/>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E460CFB8-684D-4B68-95C2-EF0AD3166F41}"/>
              </a:ext>
            </a:extLst>
          </p:cNvPr>
          <p:cNvSpPr>
            <a:spLocks noGrp="1" noChangeArrowheads="1"/>
          </p:cNvSpPr>
          <p:nvPr>
            <p:ph type="sldNum" sz="quarter" idx="12"/>
          </p:nvPr>
        </p:nvSpPr>
        <p:spPr>
          <a:ln/>
        </p:spPr>
        <p:txBody>
          <a:bodyPr/>
          <a:lstStyle>
            <a:lvl1pPr>
              <a:defRPr/>
            </a:lvl1pPr>
          </a:lstStyle>
          <a:p>
            <a:pPr>
              <a:defRPr/>
            </a:pPr>
            <a:fld id="{88A9FF2A-745B-40D3-A2BE-3E508ED5FFFB}" type="slidenum">
              <a:rPr lang="de-DE" altLang="de-DE"/>
              <a:pPr>
                <a:defRPr/>
              </a:pPr>
              <a:t>‹Nr.›</a:t>
            </a:fld>
            <a:endParaRPr lang="de-DE" altLang="de-DE"/>
          </a:p>
        </p:txBody>
      </p:sp>
    </p:spTree>
    <p:extLst>
      <p:ext uri="{BB962C8B-B14F-4D97-AF65-F5344CB8AC3E}">
        <p14:creationId xmlns:p14="http://schemas.microsoft.com/office/powerpoint/2010/main" val="41703127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340768"/>
            <a:ext cx="8001000" cy="564232"/>
          </a:xfrm>
        </p:spPr>
        <p:txBody>
          <a:bodyPr/>
          <a:lstStyle/>
          <a:p>
            <a:r>
              <a:rPr lang="de-DE"/>
              <a:t>Titelmasterformat durch Klicken bearbeiten</a:t>
            </a:r>
          </a:p>
        </p:txBody>
      </p:sp>
      <p:sp>
        <p:nvSpPr>
          <p:cNvPr id="3" name="SmartArt-Platzhalter 2"/>
          <p:cNvSpPr>
            <a:spLocks noGrp="1"/>
          </p:cNvSpPr>
          <p:nvPr>
            <p:ph type="dgm" idx="1"/>
          </p:nvPr>
        </p:nvSpPr>
        <p:spPr>
          <a:xfrm>
            <a:off x="914400" y="2362200"/>
            <a:ext cx="8001000" cy="3733800"/>
          </a:xfrm>
        </p:spPr>
        <p:txBody>
          <a:bodyPr/>
          <a:lstStyle/>
          <a:p>
            <a:pPr lvl="0"/>
            <a:r>
              <a:rPr lang="de-DE" noProof="0"/>
              <a:t>Klicken Sie auf das Symbol, um die SmartArt-Grafik hinzuzufügen</a:t>
            </a:r>
          </a:p>
        </p:txBody>
      </p:sp>
      <p:sp>
        <p:nvSpPr>
          <p:cNvPr id="4" name="Datumsplatzhalter 3">
            <a:extLst>
              <a:ext uri="{FF2B5EF4-FFF2-40B4-BE49-F238E27FC236}">
                <a16:creationId xmlns:a16="http://schemas.microsoft.com/office/drawing/2014/main" id="{AA9D5C0A-17D7-4B27-ABE5-CEA44BD26B0B}"/>
              </a:ext>
            </a:extLst>
          </p:cNvPr>
          <p:cNvSpPr>
            <a:spLocks noGrp="1"/>
          </p:cNvSpPr>
          <p:nvPr>
            <p:ph type="dt" sz="half" idx="10"/>
          </p:nvPr>
        </p:nvSpPr>
        <p:spPr/>
        <p:txBody>
          <a:bodyPr/>
          <a:lstStyle>
            <a:lvl1pPr>
              <a:defRPr/>
            </a:lvl1pPr>
          </a:lstStyle>
          <a:p>
            <a:pPr>
              <a:defRPr/>
            </a:pPr>
            <a:r>
              <a:rPr lang="de-DE" altLang="de-DE"/>
              <a:t>05.12.16</a:t>
            </a:r>
          </a:p>
        </p:txBody>
      </p:sp>
      <p:sp>
        <p:nvSpPr>
          <p:cNvPr id="5" name="Fußzeilenplatzhalter 4">
            <a:extLst>
              <a:ext uri="{FF2B5EF4-FFF2-40B4-BE49-F238E27FC236}">
                <a16:creationId xmlns:a16="http://schemas.microsoft.com/office/drawing/2014/main" id="{E19A84CE-EA5C-4B39-ACB9-52A1BAA7315C}"/>
              </a:ext>
            </a:extLst>
          </p:cNvPr>
          <p:cNvSpPr>
            <a:spLocks noGrp="1"/>
          </p:cNvSpPr>
          <p:nvPr>
            <p:ph type="ftr" sz="quarter" idx="11"/>
          </p:nvPr>
        </p:nvSpPr>
        <p:spPr/>
        <p:txBody>
          <a:bodyPr/>
          <a:lstStyle>
            <a:lvl1pPr>
              <a:defRPr/>
            </a:lvl1pPr>
          </a:lstStyle>
          <a:p>
            <a:pPr>
              <a:defRPr/>
            </a:pPr>
            <a:r>
              <a:rPr lang="de-DE" altLang="de-DE"/>
              <a:t>Multiplikatorin I Hochschule </a:t>
            </a:r>
          </a:p>
        </p:txBody>
      </p:sp>
      <p:sp>
        <p:nvSpPr>
          <p:cNvPr id="6" name="Foliennummernplatzhalter 5">
            <a:extLst>
              <a:ext uri="{FF2B5EF4-FFF2-40B4-BE49-F238E27FC236}">
                <a16:creationId xmlns:a16="http://schemas.microsoft.com/office/drawing/2014/main" id="{BBEC751D-C62E-449C-8323-297B301A98BD}"/>
              </a:ext>
            </a:extLst>
          </p:cNvPr>
          <p:cNvSpPr>
            <a:spLocks noGrp="1"/>
          </p:cNvSpPr>
          <p:nvPr>
            <p:ph type="sldNum" sz="quarter" idx="12"/>
          </p:nvPr>
        </p:nvSpPr>
        <p:spPr>
          <a:xfrm>
            <a:off x="84138" y="5946775"/>
            <a:ext cx="671512" cy="885825"/>
          </a:xfrm>
        </p:spPr>
        <p:txBody>
          <a:bodyPr/>
          <a:lstStyle>
            <a:lvl1pPr>
              <a:defRPr/>
            </a:lvl1pPr>
          </a:lstStyle>
          <a:p>
            <a:pPr>
              <a:defRPr/>
            </a:pPr>
            <a:fld id="{177E0FEF-4F30-44BF-9A98-824A63C51B72}" type="slidenum">
              <a:rPr lang="de-DE" altLang="de-DE"/>
              <a:pPr>
                <a:defRPr/>
              </a:pPr>
              <a:t>‹Nr.›</a:t>
            </a:fld>
            <a:endParaRPr lang="de-DE" altLang="de-DE"/>
          </a:p>
        </p:txBody>
      </p:sp>
    </p:spTree>
    <p:extLst>
      <p:ext uri="{BB962C8B-B14F-4D97-AF65-F5344CB8AC3E}">
        <p14:creationId xmlns:p14="http://schemas.microsoft.com/office/powerpoint/2010/main" val="41545542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268760"/>
            <a:ext cx="8001000" cy="636240"/>
          </a:xfrm>
        </p:spPr>
        <p:txBody>
          <a:bodyPr/>
          <a:lstStyle/>
          <a:p>
            <a:r>
              <a:rPr lang="de-DE"/>
              <a:t>Titelmasterformat durch Klicken bearbeiten</a:t>
            </a:r>
          </a:p>
        </p:txBody>
      </p:sp>
      <p:sp>
        <p:nvSpPr>
          <p:cNvPr id="3" name="Diagrammplatzhalter 2"/>
          <p:cNvSpPr>
            <a:spLocks noGrp="1"/>
          </p:cNvSpPr>
          <p:nvPr>
            <p:ph type="chart" idx="1"/>
          </p:nvPr>
        </p:nvSpPr>
        <p:spPr>
          <a:xfrm>
            <a:off x="914400" y="2362200"/>
            <a:ext cx="8001000" cy="3733800"/>
          </a:xfrm>
        </p:spPr>
        <p:txBody>
          <a:bodyPr/>
          <a:lstStyle/>
          <a:p>
            <a:pPr lvl="0"/>
            <a:r>
              <a:rPr lang="de-DE" noProof="0"/>
              <a:t>Diagramm durch Klicken auf Symbol hinzufügen</a:t>
            </a:r>
            <a:endParaRPr lang="de-DE" noProof="0" dirty="0"/>
          </a:p>
        </p:txBody>
      </p:sp>
      <p:sp>
        <p:nvSpPr>
          <p:cNvPr id="4" name="Datumsplatzhalter 3">
            <a:extLst>
              <a:ext uri="{FF2B5EF4-FFF2-40B4-BE49-F238E27FC236}">
                <a16:creationId xmlns:a16="http://schemas.microsoft.com/office/drawing/2014/main" id="{780DFA24-F785-4C36-BAB1-1940B692D989}"/>
              </a:ext>
            </a:extLst>
          </p:cNvPr>
          <p:cNvSpPr>
            <a:spLocks noGrp="1"/>
          </p:cNvSpPr>
          <p:nvPr>
            <p:ph type="dt" sz="half" idx="10"/>
          </p:nvPr>
        </p:nvSpPr>
        <p:spPr/>
        <p:txBody>
          <a:bodyPr/>
          <a:lstStyle>
            <a:lvl1pPr>
              <a:defRPr/>
            </a:lvl1pPr>
          </a:lstStyle>
          <a:p>
            <a:pPr>
              <a:defRPr/>
            </a:pPr>
            <a:r>
              <a:rPr lang="de-DE" altLang="de-DE"/>
              <a:t>05.12.16</a:t>
            </a:r>
          </a:p>
        </p:txBody>
      </p:sp>
      <p:sp>
        <p:nvSpPr>
          <p:cNvPr id="5" name="Fußzeilenplatzhalter 4">
            <a:extLst>
              <a:ext uri="{FF2B5EF4-FFF2-40B4-BE49-F238E27FC236}">
                <a16:creationId xmlns:a16="http://schemas.microsoft.com/office/drawing/2014/main" id="{558E55CA-E199-40E6-A69D-FF6E5A58A7CE}"/>
              </a:ext>
            </a:extLst>
          </p:cNvPr>
          <p:cNvSpPr>
            <a:spLocks noGrp="1"/>
          </p:cNvSpPr>
          <p:nvPr>
            <p:ph type="ftr" sz="quarter" idx="11"/>
          </p:nvPr>
        </p:nvSpPr>
        <p:spPr/>
        <p:txBody>
          <a:bodyPr/>
          <a:lstStyle>
            <a:lvl1pPr>
              <a:defRPr/>
            </a:lvl1pPr>
          </a:lstStyle>
          <a:p>
            <a:pPr>
              <a:defRPr/>
            </a:pPr>
            <a:r>
              <a:rPr lang="de-DE" altLang="de-DE"/>
              <a:t>Multiplikatorin I Hochschule </a:t>
            </a:r>
          </a:p>
        </p:txBody>
      </p:sp>
      <p:sp>
        <p:nvSpPr>
          <p:cNvPr id="6" name="Foliennummernplatzhalter 5">
            <a:extLst>
              <a:ext uri="{FF2B5EF4-FFF2-40B4-BE49-F238E27FC236}">
                <a16:creationId xmlns:a16="http://schemas.microsoft.com/office/drawing/2014/main" id="{BEE2F2E2-1A3E-483C-8A9B-1782D7212B95}"/>
              </a:ext>
            </a:extLst>
          </p:cNvPr>
          <p:cNvSpPr>
            <a:spLocks noGrp="1"/>
          </p:cNvSpPr>
          <p:nvPr>
            <p:ph type="sldNum" sz="quarter" idx="12"/>
          </p:nvPr>
        </p:nvSpPr>
        <p:spPr>
          <a:xfrm>
            <a:off x="84138" y="5946775"/>
            <a:ext cx="671512" cy="885825"/>
          </a:xfrm>
        </p:spPr>
        <p:txBody>
          <a:bodyPr/>
          <a:lstStyle>
            <a:lvl1pPr>
              <a:defRPr/>
            </a:lvl1pPr>
          </a:lstStyle>
          <a:p>
            <a:pPr>
              <a:defRPr/>
            </a:pPr>
            <a:fld id="{7B6D0562-6CC8-4D3F-B8BE-BD503C3AB906}" type="slidenum">
              <a:rPr lang="de-DE" altLang="de-DE"/>
              <a:pPr>
                <a:defRPr/>
              </a:pPr>
              <a:t>‹Nr.›</a:t>
            </a:fld>
            <a:endParaRPr lang="de-DE" altLang="de-DE"/>
          </a:p>
        </p:txBody>
      </p:sp>
    </p:spTree>
    <p:extLst>
      <p:ext uri="{BB962C8B-B14F-4D97-AF65-F5344CB8AC3E}">
        <p14:creationId xmlns:p14="http://schemas.microsoft.com/office/powerpoint/2010/main" val="7298981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Chart">
  <p:cSld name="Titel, Text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762000"/>
            <a:ext cx="8001000" cy="1143000"/>
          </a:xfrm>
        </p:spPr>
        <p:txBody>
          <a:bodyPr/>
          <a:lstStyle/>
          <a:p>
            <a:r>
              <a:rPr lang="de-DE"/>
              <a:t>Titelmasterformat durch Klicken bearbeiten</a:t>
            </a:r>
          </a:p>
        </p:txBody>
      </p:sp>
      <p:sp>
        <p:nvSpPr>
          <p:cNvPr id="3" name="Textplatzhalter 2"/>
          <p:cNvSpPr>
            <a:spLocks noGrp="1"/>
          </p:cNvSpPr>
          <p:nvPr>
            <p:ph type="body" sz="half" idx="1"/>
          </p:nvPr>
        </p:nvSpPr>
        <p:spPr>
          <a:xfrm>
            <a:off x="9144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iagrammplatzhalter 3"/>
          <p:cNvSpPr>
            <a:spLocks noGrp="1"/>
          </p:cNvSpPr>
          <p:nvPr>
            <p:ph type="chart" sz="half" idx="2"/>
          </p:nvPr>
        </p:nvSpPr>
        <p:spPr>
          <a:xfrm>
            <a:off x="4991100" y="2362200"/>
            <a:ext cx="3924300" cy="3733800"/>
          </a:xfrm>
        </p:spPr>
        <p:txBody>
          <a:bodyPr/>
          <a:lstStyle/>
          <a:p>
            <a:pPr lvl="0"/>
            <a:r>
              <a:rPr lang="de-DE" noProof="0"/>
              <a:t>Diagramm durch Klicken auf Symbol hinzufügen</a:t>
            </a:r>
          </a:p>
        </p:txBody>
      </p:sp>
      <p:sp>
        <p:nvSpPr>
          <p:cNvPr id="5" name="Rectangle 13">
            <a:extLst>
              <a:ext uri="{FF2B5EF4-FFF2-40B4-BE49-F238E27FC236}">
                <a16:creationId xmlns:a16="http://schemas.microsoft.com/office/drawing/2014/main" id="{7CB38216-6E5A-4F5A-A311-D4074B65017B}"/>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6" name="Rectangle 14">
            <a:extLst>
              <a:ext uri="{FF2B5EF4-FFF2-40B4-BE49-F238E27FC236}">
                <a16:creationId xmlns:a16="http://schemas.microsoft.com/office/drawing/2014/main" id="{640C5129-374E-44D6-BDC4-ED91AF96785B}"/>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D1E08CDA-A29F-4F37-8B72-7640F12CAFCB}"/>
              </a:ext>
            </a:extLst>
          </p:cNvPr>
          <p:cNvSpPr>
            <a:spLocks noGrp="1" noChangeArrowheads="1"/>
          </p:cNvSpPr>
          <p:nvPr>
            <p:ph type="sldNum" sz="quarter" idx="12"/>
          </p:nvPr>
        </p:nvSpPr>
        <p:spPr>
          <a:ln/>
        </p:spPr>
        <p:txBody>
          <a:bodyPr/>
          <a:lstStyle>
            <a:lvl1pPr>
              <a:defRPr/>
            </a:lvl1pPr>
          </a:lstStyle>
          <a:p>
            <a:pPr>
              <a:defRPr/>
            </a:pPr>
            <a:fld id="{36A02578-8F0D-4EBC-A09D-985104B3B176}" type="slidenum">
              <a:rPr lang="de-DE" altLang="de-DE"/>
              <a:pPr>
                <a:defRPr/>
              </a:pPr>
              <a:t>‹Nr.›</a:t>
            </a:fld>
            <a:endParaRPr lang="de-DE" altLang="de-DE"/>
          </a:p>
        </p:txBody>
      </p:sp>
    </p:spTree>
    <p:extLst>
      <p:ext uri="{BB962C8B-B14F-4D97-AF65-F5344CB8AC3E}">
        <p14:creationId xmlns:p14="http://schemas.microsoft.com/office/powerpoint/2010/main" val="3961114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323850" y="1581150"/>
            <a:ext cx="7770813" cy="1462088"/>
          </a:xfrm>
        </p:spPr>
        <p:txBody>
          <a:bodyPr/>
          <a:lstStyle/>
          <a:p>
            <a:r>
              <a:rPr lang="de-DE"/>
              <a:t>Titelmasterformat durch Klicken bearbeiten</a:t>
            </a:r>
          </a:p>
        </p:txBody>
      </p:sp>
      <p:sp>
        <p:nvSpPr>
          <p:cNvPr id="3" name="Datumsplatzhalter 2">
            <a:extLst>
              <a:ext uri="{FF2B5EF4-FFF2-40B4-BE49-F238E27FC236}">
                <a16:creationId xmlns:a16="http://schemas.microsoft.com/office/drawing/2014/main" id="{45F246ED-8E6B-4CDE-87C6-91C63CEA650B}"/>
              </a:ext>
            </a:extLst>
          </p:cNvPr>
          <p:cNvSpPr>
            <a:spLocks noGrp="1"/>
          </p:cNvSpPr>
          <p:nvPr>
            <p:ph type="dt" idx="10"/>
          </p:nvPr>
        </p:nvSpPr>
        <p:spPr>
          <a:xfrm>
            <a:off x="2667000" y="6553200"/>
            <a:ext cx="1903413" cy="303213"/>
          </a:xfrm>
        </p:spPr>
        <p:txBody>
          <a:bodyPr/>
          <a:lstStyle>
            <a:lvl1pPr>
              <a:defRPr/>
            </a:lvl1pPr>
          </a:lstStyle>
          <a:p>
            <a:pPr>
              <a:defRPr/>
            </a:pPr>
            <a:r>
              <a:rPr lang="de-DE" altLang="de-DE"/>
              <a:t>05.12.16</a:t>
            </a:r>
          </a:p>
        </p:txBody>
      </p:sp>
      <p:sp>
        <p:nvSpPr>
          <p:cNvPr id="4" name="Fußzeilenplatzhalter 3">
            <a:extLst>
              <a:ext uri="{FF2B5EF4-FFF2-40B4-BE49-F238E27FC236}">
                <a16:creationId xmlns:a16="http://schemas.microsoft.com/office/drawing/2014/main" id="{49C5DC99-E491-44DA-9D77-A591387E83F8}"/>
              </a:ext>
            </a:extLst>
          </p:cNvPr>
          <p:cNvSpPr>
            <a:spLocks noGrp="1"/>
          </p:cNvSpPr>
          <p:nvPr>
            <p:ph type="ftr" idx="11"/>
          </p:nvPr>
        </p:nvSpPr>
        <p:spPr>
          <a:xfrm>
            <a:off x="5195888" y="6553200"/>
            <a:ext cx="3278187" cy="303213"/>
          </a:xfrm>
        </p:spPr>
        <p:txBody>
          <a:bodyPr/>
          <a:lstStyle>
            <a:lvl1pPr>
              <a:defRPr/>
            </a:lvl1pPr>
          </a:lstStyle>
          <a:p>
            <a:pPr>
              <a:defRPr/>
            </a:pPr>
            <a:r>
              <a:rPr lang="de-DE" altLang="de-DE"/>
              <a:t>Multiplikatorin I Hochschule </a:t>
            </a:r>
          </a:p>
        </p:txBody>
      </p:sp>
      <p:sp>
        <p:nvSpPr>
          <p:cNvPr id="5" name="Foliennummernplatzhalter 4">
            <a:extLst>
              <a:ext uri="{FF2B5EF4-FFF2-40B4-BE49-F238E27FC236}">
                <a16:creationId xmlns:a16="http://schemas.microsoft.com/office/drawing/2014/main" id="{99522087-FC09-42CC-BEDD-88A5EC2BE186}"/>
              </a:ext>
            </a:extLst>
          </p:cNvPr>
          <p:cNvSpPr>
            <a:spLocks noGrp="1"/>
          </p:cNvSpPr>
          <p:nvPr>
            <p:ph type="sldNum" idx="12"/>
          </p:nvPr>
        </p:nvSpPr>
        <p:spPr>
          <a:xfrm>
            <a:off x="9525" y="5962650"/>
            <a:ext cx="1031875" cy="884238"/>
          </a:xfrm>
        </p:spPr>
        <p:txBody>
          <a:bodyPr/>
          <a:lstStyle>
            <a:lvl1pPr>
              <a:defRPr/>
            </a:lvl1pPr>
          </a:lstStyle>
          <a:p>
            <a:pPr>
              <a:defRPr/>
            </a:pPr>
            <a:fld id="{7E9F997E-6AEA-4405-BAC3-3B0E2B22D2E2}" type="slidenum">
              <a:rPr lang="de-DE" altLang="de-DE"/>
              <a:pPr>
                <a:defRPr/>
              </a:pPr>
              <a:t>‹Nr.›</a:t>
            </a:fld>
            <a:endParaRPr lang="de-DE" altLang="de-DE"/>
          </a:p>
        </p:txBody>
      </p:sp>
    </p:spTree>
    <p:extLst>
      <p:ext uri="{BB962C8B-B14F-4D97-AF65-F5344CB8AC3E}">
        <p14:creationId xmlns:p14="http://schemas.microsoft.com/office/powerpoint/2010/main" val="19260326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Vorstellungs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6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458E0E46-7827-4917-8A2A-A34A1F727F5E}"/>
              </a:ext>
            </a:extLst>
          </p:cNvPr>
          <p:cNvSpPr>
            <a:spLocks noGrp="1" noChangeArrowheads="1"/>
          </p:cNvSpPr>
          <p:nvPr>
            <p:ph type="dt" idx="10"/>
          </p:nvPr>
        </p:nvSpPr>
        <p:spPr>
          <a:ln/>
        </p:spPr>
        <p:txBody>
          <a:bodyPr/>
          <a:lstStyle>
            <a:lvl1pPr>
              <a:defRPr/>
            </a:lvl1pPr>
          </a:lstStyle>
          <a:p>
            <a:pPr>
              <a:defRPr/>
            </a:pPr>
            <a:r>
              <a:rPr lang="de-DE" altLang="de-DE"/>
              <a:t>04.05.2018</a:t>
            </a:r>
          </a:p>
        </p:txBody>
      </p:sp>
      <p:sp>
        <p:nvSpPr>
          <p:cNvPr id="5" name="Rectangle 7">
            <a:extLst>
              <a:ext uri="{FF2B5EF4-FFF2-40B4-BE49-F238E27FC236}">
                <a16:creationId xmlns:a16="http://schemas.microsoft.com/office/drawing/2014/main" id="{59DA0643-E054-45EF-B5F5-F34A67F23222}"/>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A59E0237-1BF0-45EC-A534-3996D2CA25BC}"/>
              </a:ext>
            </a:extLst>
          </p:cNvPr>
          <p:cNvSpPr>
            <a:spLocks noGrp="1" noChangeArrowheads="1"/>
          </p:cNvSpPr>
          <p:nvPr>
            <p:ph type="sldNum" idx="12"/>
          </p:nvPr>
        </p:nvSpPr>
        <p:spPr>
          <a:ln/>
        </p:spPr>
        <p:txBody>
          <a:bodyPr/>
          <a:lstStyle>
            <a:lvl1pPr>
              <a:defRPr/>
            </a:lvl1pPr>
          </a:lstStyle>
          <a:p>
            <a:pPr>
              <a:defRPr/>
            </a:pPr>
            <a:fld id="{F859DC10-E2AA-450E-AE80-6BB343C5D66D}" type="slidenum">
              <a:rPr lang="de-DE" altLang="de-DE"/>
              <a:pPr>
                <a:defRPr/>
              </a:pPr>
              <a:t>‹Nr.›</a:t>
            </a:fld>
            <a:endParaRPr lang="de-DE" altLang="de-DE"/>
          </a:p>
        </p:txBody>
      </p:sp>
    </p:spTree>
    <p:extLst>
      <p:ext uri="{BB962C8B-B14F-4D97-AF65-F5344CB8AC3E}">
        <p14:creationId xmlns:p14="http://schemas.microsoft.com/office/powerpoint/2010/main" val="3283135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6">
            <a:extLst>
              <a:ext uri="{FF2B5EF4-FFF2-40B4-BE49-F238E27FC236}">
                <a16:creationId xmlns:a16="http://schemas.microsoft.com/office/drawing/2014/main" id="{2229520B-7547-4E1B-B331-A5FDF9A5D512}"/>
              </a:ext>
            </a:extLst>
          </p:cNvPr>
          <p:cNvSpPr>
            <a:spLocks noGrp="1" noChangeArrowheads="1"/>
          </p:cNvSpPr>
          <p:nvPr>
            <p:ph type="dt" idx="10"/>
          </p:nvPr>
        </p:nvSpPr>
        <p:spPr>
          <a:ln/>
        </p:spPr>
        <p:txBody>
          <a:bodyPr/>
          <a:lstStyle>
            <a:lvl1pPr>
              <a:defRPr/>
            </a:lvl1pPr>
          </a:lstStyle>
          <a:p>
            <a:pPr>
              <a:defRPr/>
            </a:pPr>
            <a:r>
              <a:rPr lang="de-DE" altLang="de-DE"/>
              <a:t>04.05.2018</a:t>
            </a:r>
          </a:p>
        </p:txBody>
      </p:sp>
      <p:sp>
        <p:nvSpPr>
          <p:cNvPr id="5" name="Rectangle 7">
            <a:extLst>
              <a:ext uri="{FF2B5EF4-FFF2-40B4-BE49-F238E27FC236}">
                <a16:creationId xmlns:a16="http://schemas.microsoft.com/office/drawing/2014/main" id="{AFCFF70F-50C3-4C8A-BC97-9E1D5F9DC9A3}"/>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C81D56E9-3F37-4AF2-AA5D-8D83BD1D021A}"/>
              </a:ext>
            </a:extLst>
          </p:cNvPr>
          <p:cNvSpPr>
            <a:spLocks noGrp="1" noChangeArrowheads="1"/>
          </p:cNvSpPr>
          <p:nvPr>
            <p:ph type="sldNum" idx="12"/>
          </p:nvPr>
        </p:nvSpPr>
        <p:spPr>
          <a:ln/>
        </p:spPr>
        <p:txBody>
          <a:bodyPr/>
          <a:lstStyle>
            <a:lvl1pPr>
              <a:defRPr/>
            </a:lvl1pPr>
          </a:lstStyle>
          <a:p>
            <a:pPr>
              <a:defRPr/>
            </a:pPr>
            <a:fld id="{9EB4F32E-8E02-4318-9A00-5064501695DF}" type="slidenum">
              <a:rPr lang="de-DE" altLang="de-DE"/>
              <a:pPr>
                <a:defRPr/>
              </a:pPr>
              <a:t>‹Nr.›</a:t>
            </a:fld>
            <a:endParaRPr lang="de-DE" altLang="de-DE"/>
          </a:p>
        </p:txBody>
      </p:sp>
    </p:spTree>
    <p:extLst>
      <p:ext uri="{BB962C8B-B14F-4D97-AF65-F5344CB8AC3E}">
        <p14:creationId xmlns:p14="http://schemas.microsoft.com/office/powerpoint/2010/main" val="2266545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2713" cy="373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89513" y="2362200"/>
            <a:ext cx="3924300" cy="373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a:extLst>
              <a:ext uri="{FF2B5EF4-FFF2-40B4-BE49-F238E27FC236}">
                <a16:creationId xmlns:a16="http://schemas.microsoft.com/office/drawing/2014/main" id="{68DEC6DC-EC18-4F9A-9855-64D952E0CEAD}"/>
              </a:ext>
            </a:extLst>
          </p:cNvPr>
          <p:cNvSpPr>
            <a:spLocks noGrp="1" noChangeArrowheads="1"/>
          </p:cNvSpPr>
          <p:nvPr>
            <p:ph type="dt" idx="10"/>
          </p:nvPr>
        </p:nvSpPr>
        <p:spPr>
          <a:ln/>
        </p:spPr>
        <p:txBody>
          <a:bodyPr/>
          <a:lstStyle>
            <a:lvl1pPr>
              <a:defRPr/>
            </a:lvl1pPr>
          </a:lstStyle>
          <a:p>
            <a:pPr>
              <a:defRPr/>
            </a:pPr>
            <a:r>
              <a:rPr lang="de-DE" altLang="de-DE"/>
              <a:t>04.05.2018</a:t>
            </a:r>
          </a:p>
        </p:txBody>
      </p:sp>
      <p:sp>
        <p:nvSpPr>
          <p:cNvPr id="6" name="Rectangle 7">
            <a:extLst>
              <a:ext uri="{FF2B5EF4-FFF2-40B4-BE49-F238E27FC236}">
                <a16:creationId xmlns:a16="http://schemas.microsoft.com/office/drawing/2014/main" id="{E79D0A4B-9120-4C93-909D-2DA5857C593F}"/>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7" name="Rectangle 8">
            <a:extLst>
              <a:ext uri="{FF2B5EF4-FFF2-40B4-BE49-F238E27FC236}">
                <a16:creationId xmlns:a16="http://schemas.microsoft.com/office/drawing/2014/main" id="{79D08E95-E190-4CA4-8077-F16ADE866B43}"/>
              </a:ext>
            </a:extLst>
          </p:cNvPr>
          <p:cNvSpPr>
            <a:spLocks noGrp="1" noChangeArrowheads="1"/>
          </p:cNvSpPr>
          <p:nvPr>
            <p:ph type="sldNum" idx="12"/>
          </p:nvPr>
        </p:nvSpPr>
        <p:spPr>
          <a:ln/>
        </p:spPr>
        <p:txBody>
          <a:bodyPr/>
          <a:lstStyle>
            <a:lvl1pPr>
              <a:defRPr/>
            </a:lvl1pPr>
          </a:lstStyle>
          <a:p>
            <a:pPr>
              <a:defRPr/>
            </a:pPr>
            <a:fld id="{A3E41C0B-35D8-46D1-BDEC-7D86FA4459F0}" type="slidenum">
              <a:rPr lang="de-DE" altLang="de-DE"/>
              <a:pPr>
                <a:defRPr/>
              </a:pPr>
              <a:t>‹Nr.›</a:t>
            </a:fld>
            <a:endParaRPr lang="de-DE" altLang="de-DE"/>
          </a:p>
        </p:txBody>
      </p:sp>
    </p:spTree>
    <p:extLst>
      <p:ext uri="{BB962C8B-B14F-4D97-AF65-F5344CB8AC3E}">
        <p14:creationId xmlns:p14="http://schemas.microsoft.com/office/powerpoint/2010/main" val="2225278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6">
            <a:extLst>
              <a:ext uri="{FF2B5EF4-FFF2-40B4-BE49-F238E27FC236}">
                <a16:creationId xmlns:a16="http://schemas.microsoft.com/office/drawing/2014/main" id="{C3FF1070-E66E-4EC2-9E7B-59BF04C6B435}"/>
              </a:ext>
            </a:extLst>
          </p:cNvPr>
          <p:cNvSpPr>
            <a:spLocks noGrp="1" noChangeArrowheads="1"/>
          </p:cNvSpPr>
          <p:nvPr>
            <p:ph type="dt" idx="10"/>
          </p:nvPr>
        </p:nvSpPr>
        <p:spPr>
          <a:ln/>
        </p:spPr>
        <p:txBody>
          <a:bodyPr/>
          <a:lstStyle>
            <a:lvl1pPr>
              <a:defRPr/>
            </a:lvl1pPr>
          </a:lstStyle>
          <a:p>
            <a:pPr>
              <a:defRPr/>
            </a:pPr>
            <a:r>
              <a:rPr lang="de-DE" altLang="de-DE"/>
              <a:t>04.05.2018</a:t>
            </a:r>
          </a:p>
        </p:txBody>
      </p:sp>
      <p:sp>
        <p:nvSpPr>
          <p:cNvPr id="8" name="Rectangle 7">
            <a:extLst>
              <a:ext uri="{FF2B5EF4-FFF2-40B4-BE49-F238E27FC236}">
                <a16:creationId xmlns:a16="http://schemas.microsoft.com/office/drawing/2014/main" id="{A6E7CA61-78D9-40AB-BBE2-766320480509}"/>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9" name="Rectangle 8">
            <a:extLst>
              <a:ext uri="{FF2B5EF4-FFF2-40B4-BE49-F238E27FC236}">
                <a16:creationId xmlns:a16="http://schemas.microsoft.com/office/drawing/2014/main" id="{B845A02B-8EC0-4CF1-AC04-A083286ADAAB}"/>
              </a:ext>
            </a:extLst>
          </p:cNvPr>
          <p:cNvSpPr>
            <a:spLocks noGrp="1" noChangeArrowheads="1"/>
          </p:cNvSpPr>
          <p:nvPr>
            <p:ph type="sldNum" idx="12"/>
          </p:nvPr>
        </p:nvSpPr>
        <p:spPr>
          <a:ln/>
        </p:spPr>
        <p:txBody>
          <a:bodyPr/>
          <a:lstStyle>
            <a:lvl1pPr>
              <a:defRPr/>
            </a:lvl1pPr>
          </a:lstStyle>
          <a:p>
            <a:pPr>
              <a:defRPr/>
            </a:pPr>
            <a:fld id="{8BF5B934-43F3-46A5-B0B0-C60646292406}" type="slidenum">
              <a:rPr lang="de-DE" altLang="de-DE"/>
              <a:pPr>
                <a:defRPr/>
              </a:pPr>
              <a:t>‹Nr.›</a:t>
            </a:fld>
            <a:endParaRPr lang="de-DE" altLang="de-DE"/>
          </a:p>
        </p:txBody>
      </p:sp>
    </p:spTree>
    <p:extLst>
      <p:ext uri="{BB962C8B-B14F-4D97-AF65-F5344CB8AC3E}">
        <p14:creationId xmlns:p14="http://schemas.microsoft.com/office/powerpoint/2010/main" val="3084115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6">
            <a:extLst>
              <a:ext uri="{FF2B5EF4-FFF2-40B4-BE49-F238E27FC236}">
                <a16:creationId xmlns:a16="http://schemas.microsoft.com/office/drawing/2014/main" id="{416486CA-E2E6-45BC-926A-407F056B1B24}"/>
              </a:ext>
            </a:extLst>
          </p:cNvPr>
          <p:cNvSpPr>
            <a:spLocks noGrp="1" noChangeArrowheads="1"/>
          </p:cNvSpPr>
          <p:nvPr>
            <p:ph type="dt" idx="10"/>
          </p:nvPr>
        </p:nvSpPr>
        <p:spPr>
          <a:ln/>
        </p:spPr>
        <p:txBody>
          <a:bodyPr/>
          <a:lstStyle>
            <a:lvl1pPr>
              <a:defRPr/>
            </a:lvl1pPr>
          </a:lstStyle>
          <a:p>
            <a:pPr>
              <a:defRPr/>
            </a:pPr>
            <a:r>
              <a:rPr lang="de-DE" altLang="de-DE"/>
              <a:t>04.05.2018</a:t>
            </a:r>
          </a:p>
        </p:txBody>
      </p:sp>
      <p:sp>
        <p:nvSpPr>
          <p:cNvPr id="4" name="Rectangle 7">
            <a:extLst>
              <a:ext uri="{FF2B5EF4-FFF2-40B4-BE49-F238E27FC236}">
                <a16:creationId xmlns:a16="http://schemas.microsoft.com/office/drawing/2014/main" id="{AA8057BE-BA2D-4ADC-AF52-E65E6BC8BF13}"/>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5" name="Rectangle 8">
            <a:extLst>
              <a:ext uri="{FF2B5EF4-FFF2-40B4-BE49-F238E27FC236}">
                <a16:creationId xmlns:a16="http://schemas.microsoft.com/office/drawing/2014/main" id="{5612D0FB-DA23-45DF-A8AC-D7D072F1A3A9}"/>
              </a:ext>
            </a:extLst>
          </p:cNvPr>
          <p:cNvSpPr>
            <a:spLocks noGrp="1" noChangeArrowheads="1"/>
          </p:cNvSpPr>
          <p:nvPr>
            <p:ph type="sldNum" idx="12"/>
          </p:nvPr>
        </p:nvSpPr>
        <p:spPr>
          <a:ln/>
        </p:spPr>
        <p:txBody>
          <a:bodyPr/>
          <a:lstStyle>
            <a:lvl1pPr>
              <a:defRPr/>
            </a:lvl1pPr>
          </a:lstStyle>
          <a:p>
            <a:pPr>
              <a:defRPr/>
            </a:pPr>
            <a:fld id="{D1D54156-1C9F-4124-AB78-46267A660951}" type="slidenum">
              <a:rPr lang="de-DE" altLang="de-DE"/>
              <a:pPr>
                <a:defRPr/>
              </a:pPr>
              <a:t>‹Nr.›</a:t>
            </a:fld>
            <a:endParaRPr lang="de-DE" altLang="de-DE"/>
          </a:p>
        </p:txBody>
      </p:sp>
    </p:spTree>
    <p:extLst>
      <p:ext uri="{BB962C8B-B14F-4D97-AF65-F5344CB8AC3E}">
        <p14:creationId xmlns:p14="http://schemas.microsoft.com/office/powerpoint/2010/main" val="2512664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3CD494D8-EDB4-47F5-9824-CA40353C5FA4}"/>
              </a:ext>
            </a:extLst>
          </p:cNvPr>
          <p:cNvSpPr>
            <a:spLocks noGrp="1" noChangeArrowheads="1"/>
          </p:cNvSpPr>
          <p:nvPr>
            <p:ph type="dt" idx="10"/>
          </p:nvPr>
        </p:nvSpPr>
        <p:spPr>
          <a:ln/>
        </p:spPr>
        <p:txBody>
          <a:bodyPr/>
          <a:lstStyle>
            <a:lvl1pPr>
              <a:defRPr/>
            </a:lvl1pPr>
          </a:lstStyle>
          <a:p>
            <a:pPr>
              <a:defRPr/>
            </a:pPr>
            <a:r>
              <a:rPr lang="de-DE" altLang="de-DE"/>
              <a:t>04.05.2018</a:t>
            </a:r>
          </a:p>
        </p:txBody>
      </p:sp>
      <p:sp>
        <p:nvSpPr>
          <p:cNvPr id="3" name="Rectangle 7">
            <a:extLst>
              <a:ext uri="{FF2B5EF4-FFF2-40B4-BE49-F238E27FC236}">
                <a16:creationId xmlns:a16="http://schemas.microsoft.com/office/drawing/2014/main" id="{6F22E5B8-ED87-4CA0-9CAC-787587435363}"/>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4" name="Rectangle 8">
            <a:extLst>
              <a:ext uri="{FF2B5EF4-FFF2-40B4-BE49-F238E27FC236}">
                <a16:creationId xmlns:a16="http://schemas.microsoft.com/office/drawing/2014/main" id="{9D8A60BE-2F67-47E1-893D-1101F18597DF}"/>
              </a:ext>
            </a:extLst>
          </p:cNvPr>
          <p:cNvSpPr>
            <a:spLocks noGrp="1" noChangeArrowheads="1"/>
          </p:cNvSpPr>
          <p:nvPr>
            <p:ph type="sldNum" idx="12"/>
          </p:nvPr>
        </p:nvSpPr>
        <p:spPr>
          <a:ln/>
        </p:spPr>
        <p:txBody>
          <a:bodyPr/>
          <a:lstStyle>
            <a:lvl1pPr>
              <a:defRPr/>
            </a:lvl1pPr>
          </a:lstStyle>
          <a:p>
            <a:pPr>
              <a:defRPr/>
            </a:pPr>
            <a:fld id="{E8489625-A652-4E44-AE68-DE1CBC729D8F}" type="slidenum">
              <a:rPr lang="de-DE" altLang="de-DE"/>
              <a:pPr>
                <a:defRPr/>
              </a:pPr>
              <a:t>‹Nr.›</a:t>
            </a:fld>
            <a:endParaRPr lang="de-DE" altLang="de-DE"/>
          </a:p>
        </p:txBody>
      </p:sp>
    </p:spTree>
    <p:extLst>
      <p:ext uri="{BB962C8B-B14F-4D97-AF65-F5344CB8AC3E}">
        <p14:creationId xmlns:p14="http://schemas.microsoft.com/office/powerpoint/2010/main" val="4130651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6">
            <a:extLst>
              <a:ext uri="{FF2B5EF4-FFF2-40B4-BE49-F238E27FC236}">
                <a16:creationId xmlns:a16="http://schemas.microsoft.com/office/drawing/2014/main" id="{662B2D4F-3A37-47D9-9347-FDFD8C5A1F44}"/>
              </a:ext>
            </a:extLst>
          </p:cNvPr>
          <p:cNvSpPr>
            <a:spLocks noGrp="1" noChangeArrowheads="1"/>
          </p:cNvSpPr>
          <p:nvPr>
            <p:ph type="dt" idx="10"/>
          </p:nvPr>
        </p:nvSpPr>
        <p:spPr>
          <a:ln/>
        </p:spPr>
        <p:txBody>
          <a:bodyPr/>
          <a:lstStyle>
            <a:lvl1pPr>
              <a:defRPr/>
            </a:lvl1pPr>
          </a:lstStyle>
          <a:p>
            <a:pPr>
              <a:defRPr/>
            </a:pPr>
            <a:r>
              <a:rPr lang="de-DE" altLang="de-DE"/>
              <a:t>04.05.2018</a:t>
            </a:r>
          </a:p>
        </p:txBody>
      </p:sp>
      <p:sp>
        <p:nvSpPr>
          <p:cNvPr id="6" name="Rectangle 7">
            <a:extLst>
              <a:ext uri="{FF2B5EF4-FFF2-40B4-BE49-F238E27FC236}">
                <a16:creationId xmlns:a16="http://schemas.microsoft.com/office/drawing/2014/main" id="{714C344B-623D-41F0-95BD-307714627620}"/>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7" name="Rectangle 8">
            <a:extLst>
              <a:ext uri="{FF2B5EF4-FFF2-40B4-BE49-F238E27FC236}">
                <a16:creationId xmlns:a16="http://schemas.microsoft.com/office/drawing/2014/main" id="{85849F2E-EC2E-4524-946C-15B4F5769B58}"/>
              </a:ext>
            </a:extLst>
          </p:cNvPr>
          <p:cNvSpPr>
            <a:spLocks noGrp="1" noChangeArrowheads="1"/>
          </p:cNvSpPr>
          <p:nvPr>
            <p:ph type="sldNum" idx="12"/>
          </p:nvPr>
        </p:nvSpPr>
        <p:spPr>
          <a:ln/>
        </p:spPr>
        <p:txBody>
          <a:bodyPr/>
          <a:lstStyle>
            <a:lvl1pPr>
              <a:defRPr/>
            </a:lvl1pPr>
          </a:lstStyle>
          <a:p>
            <a:pPr>
              <a:defRPr/>
            </a:pPr>
            <a:fld id="{1AB62962-C9FD-4E81-BFBB-4AC284FB977D}" type="slidenum">
              <a:rPr lang="de-DE" altLang="de-DE"/>
              <a:pPr>
                <a:defRPr/>
              </a:pPr>
              <a:t>‹Nr.›</a:t>
            </a:fld>
            <a:endParaRPr lang="de-DE" altLang="de-DE"/>
          </a:p>
        </p:txBody>
      </p:sp>
    </p:spTree>
    <p:extLst>
      <p:ext uri="{BB962C8B-B14F-4D97-AF65-F5344CB8AC3E}">
        <p14:creationId xmlns:p14="http://schemas.microsoft.com/office/powerpoint/2010/main" val="879222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4EAF3842-0842-458E-B1E4-40FDAE533772}"/>
              </a:ext>
            </a:extLst>
          </p:cNvPr>
          <p:cNvSpPr>
            <a:spLocks noGrp="1" noChangeArrowheads="1"/>
          </p:cNvSpPr>
          <p:nvPr>
            <p:ph type="dt" idx="10"/>
          </p:nvPr>
        </p:nvSpPr>
        <p:spPr>
          <a:ln/>
        </p:spPr>
        <p:txBody>
          <a:bodyPr/>
          <a:lstStyle>
            <a:lvl1pPr>
              <a:defRPr/>
            </a:lvl1pPr>
          </a:lstStyle>
          <a:p>
            <a:pPr>
              <a:defRPr/>
            </a:pPr>
            <a:r>
              <a:rPr lang="de-DE" altLang="de-DE"/>
              <a:t>07.12.16</a:t>
            </a:r>
          </a:p>
        </p:txBody>
      </p:sp>
      <p:sp>
        <p:nvSpPr>
          <p:cNvPr id="5" name="Rectangle 7">
            <a:extLst>
              <a:ext uri="{FF2B5EF4-FFF2-40B4-BE49-F238E27FC236}">
                <a16:creationId xmlns:a16="http://schemas.microsoft.com/office/drawing/2014/main" id="{8A6AF3B4-367E-44B5-869C-A78C5ACD5B9C}"/>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3CBA1473-7187-4CC9-AA3B-CF05CB8E19CE}"/>
              </a:ext>
            </a:extLst>
          </p:cNvPr>
          <p:cNvSpPr>
            <a:spLocks noGrp="1" noChangeArrowheads="1"/>
          </p:cNvSpPr>
          <p:nvPr>
            <p:ph type="sldNum" idx="12"/>
          </p:nvPr>
        </p:nvSpPr>
        <p:spPr>
          <a:ln/>
        </p:spPr>
        <p:txBody>
          <a:bodyPr/>
          <a:lstStyle>
            <a:lvl1pPr>
              <a:defRPr/>
            </a:lvl1pPr>
          </a:lstStyle>
          <a:p>
            <a:pPr>
              <a:defRPr/>
            </a:pPr>
            <a:fld id="{7C5E0C90-6B12-4960-A09D-7870BA9130CE}" type="slidenum">
              <a:rPr lang="de-DE" altLang="de-DE"/>
              <a:pPr>
                <a:defRPr/>
              </a:pPr>
              <a:t>‹Nr.›</a:t>
            </a:fld>
            <a:endParaRPr lang="de-DE" altLang="de-DE"/>
          </a:p>
        </p:txBody>
      </p:sp>
    </p:spTree>
    <p:extLst>
      <p:ext uri="{BB962C8B-B14F-4D97-AF65-F5344CB8AC3E}">
        <p14:creationId xmlns:p14="http://schemas.microsoft.com/office/powerpoint/2010/main" val="2940192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6">
            <a:extLst>
              <a:ext uri="{FF2B5EF4-FFF2-40B4-BE49-F238E27FC236}">
                <a16:creationId xmlns:a16="http://schemas.microsoft.com/office/drawing/2014/main" id="{AEC15E5C-510F-4F29-A244-1484A8926265}"/>
              </a:ext>
            </a:extLst>
          </p:cNvPr>
          <p:cNvSpPr>
            <a:spLocks noGrp="1" noChangeArrowheads="1"/>
          </p:cNvSpPr>
          <p:nvPr>
            <p:ph type="dt" idx="10"/>
          </p:nvPr>
        </p:nvSpPr>
        <p:spPr/>
        <p:txBody>
          <a:bodyPr/>
          <a:lstStyle>
            <a:lvl1pPr>
              <a:defRPr/>
            </a:lvl1pPr>
          </a:lstStyle>
          <a:p>
            <a:pPr>
              <a:defRPr/>
            </a:pPr>
            <a:fld id="{A8447A9A-6723-4E38-A610-727A972FC6DC}" type="datetime1">
              <a:rPr lang="de-DE" altLang="de-DE"/>
              <a:pPr>
                <a:defRPr/>
              </a:pPr>
              <a:t>21.10.2019</a:t>
            </a:fld>
            <a:endParaRPr lang="de-DE" altLang="de-DE"/>
          </a:p>
        </p:txBody>
      </p:sp>
      <p:sp>
        <p:nvSpPr>
          <p:cNvPr id="6" name="Rectangle 7">
            <a:extLst>
              <a:ext uri="{FF2B5EF4-FFF2-40B4-BE49-F238E27FC236}">
                <a16:creationId xmlns:a16="http://schemas.microsoft.com/office/drawing/2014/main" id="{403ECA3E-1D3D-4A3A-AC7B-2DDFA60FA80A}"/>
              </a:ext>
            </a:extLst>
          </p:cNvPr>
          <p:cNvSpPr>
            <a:spLocks noGrp="1" noChangeArrowheads="1"/>
          </p:cNvSpPr>
          <p:nvPr>
            <p:ph type="ftr" idx="11"/>
          </p:nvPr>
        </p:nvSpPr>
        <p:spPr/>
        <p:txBody>
          <a:bodyPr/>
          <a:lstStyle>
            <a:lvl1pPr>
              <a:defRPr/>
            </a:lvl1pPr>
          </a:lstStyle>
          <a:p>
            <a:pPr>
              <a:defRPr/>
            </a:pPr>
            <a:r>
              <a:rPr lang="de-DE" altLang="de-DE"/>
              <a:t>Multiplikatorin l Hochschule </a:t>
            </a:r>
          </a:p>
        </p:txBody>
      </p:sp>
      <p:sp>
        <p:nvSpPr>
          <p:cNvPr id="7" name="Rectangle 8">
            <a:extLst>
              <a:ext uri="{FF2B5EF4-FFF2-40B4-BE49-F238E27FC236}">
                <a16:creationId xmlns:a16="http://schemas.microsoft.com/office/drawing/2014/main" id="{BB43AFB8-73CE-48E9-A2D3-5721D2DD4C07}"/>
              </a:ext>
            </a:extLst>
          </p:cNvPr>
          <p:cNvSpPr>
            <a:spLocks noGrp="1" noChangeArrowheads="1"/>
          </p:cNvSpPr>
          <p:nvPr>
            <p:ph type="sldNum" idx="12"/>
          </p:nvPr>
        </p:nvSpPr>
        <p:spPr/>
        <p:txBody>
          <a:bodyPr/>
          <a:lstStyle>
            <a:lvl1pPr>
              <a:defRPr/>
            </a:lvl1pPr>
          </a:lstStyle>
          <a:p>
            <a:pPr>
              <a:defRPr/>
            </a:pPr>
            <a:fld id="{0B86A0FE-C3DF-48A1-A6C5-87C931039F77}" type="slidenum">
              <a:rPr lang="de-DE" altLang="de-DE"/>
              <a:pPr>
                <a:defRPr/>
              </a:pPr>
              <a:t>‹Nr.›</a:t>
            </a:fld>
            <a:endParaRPr lang="de-DE" altLang="de-DE"/>
          </a:p>
        </p:txBody>
      </p:sp>
    </p:spTree>
    <p:extLst>
      <p:ext uri="{BB962C8B-B14F-4D97-AF65-F5344CB8AC3E}">
        <p14:creationId xmlns:p14="http://schemas.microsoft.com/office/powerpoint/2010/main" val="2406843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1FFDB901-CAA0-4BA2-94E9-4DA4E9F12BD0}"/>
              </a:ext>
            </a:extLst>
          </p:cNvPr>
          <p:cNvSpPr>
            <a:spLocks noGrp="1" noChangeArrowheads="1"/>
          </p:cNvSpPr>
          <p:nvPr>
            <p:ph type="dt" idx="10"/>
          </p:nvPr>
        </p:nvSpPr>
        <p:spPr/>
        <p:txBody>
          <a:bodyPr/>
          <a:lstStyle>
            <a:lvl1pPr>
              <a:defRPr/>
            </a:lvl1pPr>
          </a:lstStyle>
          <a:p>
            <a:pPr>
              <a:defRPr/>
            </a:pPr>
            <a:fld id="{E497A0F7-714E-4F1D-86DF-02969B4D4DDA}" type="datetime1">
              <a:rPr lang="de-DE" altLang="de-DE"/>
              <a:pPr>
                <a:defRPr/>
              </a:pPr>
              <a:t>21.10.2019</a:t>
            </a:fld>
            <a:endParaRPr lang="de-DE" altLang="de-DE"/>
          </a:p>
        </p:txBody>
      </p:sp>
      <p:sp>
        <p:nvSpPr>
          <p:cNvPr id="5" name="Rectangle 7">
            <a:extLst>
              <a:ext uri="{FF2B5EF4-FFF2-40B4-BE49-F238E27FC236}">
                <a16:creationId xmlns:a16="http://schemas.microsoft.com/office/drawing/2014/main" id="{DFBD96F7-BE00-4D21-B9A3-FD70D908AA55}"/>
              </a:ext>
            </a:extLst>
          </p:cNvPr>
          <p:cNvSpPr>
            <a:spLocks noGrp="1" noChangeArrowheads="1"/>
          </p:cNvSpPr>
          <p:nvPr>
            <p:ph type="ftr" idx="11"/>
          </p:nvPr>
        </p:nvSpPr>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157DBDCD-27C8-4711-9CC4-D3F2551CF4BB}"/>
              </a:ext>
            </a:extLst>
          </p:cNvPr>
          <p:cNvSpPr>
            <a:spLocks noGrp="1" noChangeArrowheads="1"/>
          </p:cNvSpPr>
          <p:nvPr>
            <p:ph type="sldNum" idx="12"/>
          </p:nvPr>
        </p:nvSpPr>
        <p:spPr/>
        <p:txBody>
          <a:bodyPr/>
          <a:lstStyle>
            <a:lvl1pPr>
              <a:defRPr/>
            </a:lvl1pPr>
          </a:lstStyle>
          <a:p>
            <a:pPr>
              <a:defRPr/>
            </a:pPr>
            <a:fld id="{49062754-1A96-430A-BA1A-BD4DB155BB1B}" type="slidenum">
              <a:rPr lang="de-DE" altLang="de-DE"/>
              <a:pPr>
                <a:defRPr/>
              </a:pPr>
              <a:t>‹Nr.›</a:t>
            </a:fld>
            <a:endParaRPr lang="de-DE" altLang="de-DE"/>
          </a:p>
        </p:txBody>
      </p:sp>
    </p:spTree>
    <p:extLst>
      <p:ext uri="{BB962C8B-B14F-4D97-AF65-F5344CB8AC3E}">
        <p14:creationId xmlns:p14="http://schemas.microsoft.com/office/powerpoint/2010/main" val="3606081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268413"/>
            <a:ext cx="1998663" cy="48260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268413"/>
            <a:ext cx="5848350" cy="48260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B08E2DD8-0C30-4DF9-A525-893E4D1C7EB7}"/>
              </a:ext>
            </a:extLst>
          </p:cNvPr>
          <p:cNvSpPr>
            <a:spLocks noGrp="1" noChangeArrowheads="1"/>
          </p:cNvSpPr>
          <p:nvPr>
            <p:ph type="dt" idx="10"/>
          </p:nvPr>
        </p:nvSpPr>
        <p:spPr/>
        <p:txBody>
          <a:bodyPr/>
          <a:lstStyle>
            <a:lvl1pPr>
              <a:defRPr/>
            </a:lvl1pPr>
          </a:lstStyle>
          <a:p>
            <a:pPr>
              <a:defRPr/>
            </a:pPr>
            <a:fld id="{FC1AD6F5-2B18-4719-AB0B-072A976D30F0}" type="datetime1">
              <a:rPr lang="de-DE" altLang="de-DE"/>
              <a:pPr>
                <a:defRPr/>
              </a:pPr>
              <a:t>21.10.2019</a:t>
            </a:fld>
            <a:endParaRPr lang="de-DE" altLang="de-DE"/>
          </a:p>
        </p:txBody>
      </p:sp>
      <p:sp>
        <p:nvSpPr>
          <p:cNvPr id="5" name="Rectangle 7">
            <a:extLst>
              <a:ext uri="{FF2B5EF4-FFF2-40B4-BE49-F238E27FC236}">
                <a16:creationId xmlns:a16="http://schemas.microsoft.com/office/drawing/2014/main" id="{AF849054-C461-47F2-A82E-B2FE928A9111}"/>
              </a:ext>
            </a:extLst>
          </p:cNvPr>
          <p:cNvSpPr>
            <a:spLocks noGrp="1" noChangeArrowheads="1"/>
          </p:cNvSpPr>
          <p:nvPr>
            <p:ph type="ftr" idx="11"/>
          </p:nvPr>
        </p:nvSpPr>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C38FFFD9-5002-4FF9-A260-C6D2BD55D2C9}"/>
              </a:ext>
            </a:extLst>
          </p:cNvPr>
          <p:cNvSpPr>
            <a:spLocks noGrp="1" noChangeArrowheads="1"/>
          </p:cNvSpPr>
          <p:nvPr>
            <p:ph type="sldNum" idx="12"/>
          </p:nvPr>
        </p:nvSpPr>
        <p:spPr/>
        <p:txBody>
          <a:bodyPr/>
          <a:lstStyle>
            <a:lvl1pPr>
              <a:defRPr/>
            </a:lvl1pPr>
          </a:lstStyle>
          <a:p>
            <a:pPr>
              <a:defRPr/>
            </a:pPr>
            <a:fld id="{2D9D9049-29C4-460D-B0A6-86E200E1A0B8}" type="slidenum">
              <a:rPr lang="de-DE" altLang="de-DE"/>
              <a:pPr>
                <a:defRPr/>
              </a:pPr>
              <a:t>‹Nr.›</a:t>
            </a:fld>
            <a:endParaRPr lang="de-DE" altLang="de-DE"/>
          </a:p>
        </p:txBody>
      </p:sp>
    </p:spTree>
    <p:extLst>
      <p:ext uri="{BB962C8B-B14F-4D97-AF65-F5344CB8AC3E}">
        <p14:creationId xmlns:p14="http://schemas.microsoft.com/office/powerpoint/2010/main" val="3137989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6">
            <a:extLst>
              <a:ext uri="{FF2B5EF4-FFF2-40B4-BE49-F238E27FC236}">
                <a16:creationId xmlns:a16="http://schemas.microsoft.com/office/drawing/2014/main" id="{E2C47364-6D9D-4A84-9C44-090E893C6117}"/>
              </a:ext>
            </a:extLst>
          </p:cNvPr>
          <p:cNvSpPr>
            <a:spLocks noGrp="1" noChangeArrowheads="1"/>
          </p:cNvSpPr>
          <p:nvPr>
            <p:ph type="dt" idx="10"/>
          </p:nvPr>
        </p:nvSpPr>
        <p:spPr/>
        <p:txBody>
          <a:bodyPr/>
          <a:lstStyle>
            <a:lvl1pPr>
              <a:defRPr/>
            </a:lvl1pPr>
          </a:lstStyle>
          <a:p>
            <a:pPr>
              <a:defRPr/>
            </a:pPr>
            <a:r>
              <a:rPr lang="de-DE" altLang="de-DE"/>
              <a:t>07.12.16</a:t>
            </a:r>
          </a:p>
        </p:txBody>
      </p:sp>
      <p:sp>
        <p:nvSpPr>
          <p:cNvPr id="5" name="Rectangle 7">
            <a:extLst>
              <a:ext uri="{FF2B5EF4-FFF2-40B4-BE49-F238E27FC236}">
                <a16:creationId xmlns:a16="http://schemas.microsoft.com/office/drawing/2014/main" id="{37961FC2-283C-493B-82D0-A50F94E5ECA0}"/>
              </a:ext>
            </a:extLst>
          </p:cNvPr>
          <p:cNvSpPr>
            <a:spLocks noGrp="1" noChangeArrowheads="1"/>
          </p:cNvSpPr>
          <p:nvPr>
            <p:ph type="ftr" idx="11"/>
          </p:nvPr>
        </p:nvSpPr>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3192D8DE-046F-4A04-9BB5-C3F32959A26F}"/>
              </a:ext>
            </a:extLst>
          </p:cNvPr>
          <p:cNvSpPr>
            <a:spLocks noGrp="1" noChangeArrowheads="1"/>
          </p:cNvSpPr>
          <p:nvPr>
            <p:ph type="sldNum" idx="12"/>
          </p:nvPr>
        </p:nvSpPr>
        <p:spPr/>
        <p:txBody>
          <a:bodyPr/>
          <a:lstStyle>
            <a:lvl1pPr>
              <a:defRPr/>
            </a:lvl1pPr>
          </a:lstStyle>
          <a:p>
            <a:pPr>
              <a:defRPr/>
            </a:pPr>
            <a:fld id="{22D7B219-00D7-4ED6-89B5-4C1E096C0197}" type="slidenum">
              <a:rPr lang="de-DE" altLang="de-DE"/>
              <a:pPr>
                <a:defRPr/>
              </a:pPr>
              <a:t>‹Nr.›</a:t>
            </a:fld>
            <a:endParaRPr lang="de-DE" altLang="de-DE"/>
          </a:p>
        </p:txBody>
      </p:sp>
    </p:spTree>
    <p:extLst>
      <p:ext uri="{BB962C8B-B14F-4D97-AF65-F5344CB8AC3E}">
        <p14:creationId xmlns:p14="http://schemas.microsoft.com/office/powerpoint/2010/main" val="18247530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FCAFB34C-77EA-4CF3-AF0A-C06454E0B9E8}"/>
              </a:ext>
            </a:extLst>
          </p:cNvPr>
          <p:cNvSpPr>
            <a:spLocks noGrp="1" noChangeArrowheads="1"/>
          </p:cNvSpPr>
          <p:nvPr>
            <p:ph type="dt" idx="10"/>
          </p:nvPr>
        </p:nvSpPr>
        <p:spPr/>
        <p:txBody>
          <a:bodyPr/>
          <a:lstStyle>
            <a:lvl1pPr>
              <a:defRPr/>
            </a:lvl1pPr>
          </a:lstStyle>
          <a:p>
            <a:pPr>
              <a:defRPr/>
            </a:pPr>
            <a:r>
              <a:rPr lang="de-DE" altLang="de-DE"/>
              <a:t>07.12.16</a:t>
            </a:r>
          </a:p>
        </p:txBody>
      </p:sp>
      <p:sp>
        <p:nvSpPr>
          <p:cNvPr id="5" name="Rectangle 7">
            <a:extLst>
              <a:ext uri="{FF2B5EF4-FFF2-40B4-BE49-F238E27FC236}">
                <a16:creationId xmlns:a16="http://schemas.microsoft.com/office/drawing/2014/main" id="{8A01ACFE-ACE3-4E2F-B2A5-C711C68E4ECF}"/>
              </a:ext>
            </a:extLst>
          </p:cNvPr>
          <p:cNvSpPr>
            <a:spLocks noGrp="1" noChangeArrowheads="1"/>
          </p:cNvSpPr>
          <p:nvPr>
            <p:ph type="ftr" idx="11"/>
          </p:nvPr>
        </p:nvSpPr>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AF89C8AC-B369-4C03-A35B-FBF6B797A8B0}"/>
              </a:ext>
            </a:extLst>
          </p:cNvPr>
          <p:cNvSpPr>
            <a:spLocks noGrp="1" noChangeArrowheads="1"/>
          </p:cNvSpPr>
          <p:nvPr>
            <p:ph type="sldNum" idx="12"/>
          </p:nvPr>
        </p:nvSpPr>
        <p:spPr/>
        <p:txBody>
          <a:bodyPr/>
          <a:lstStyle>
            <a:lvl1pPr>
              <a:defRPr/>
            </a:lvl1pPr>
          </a:lstStyle>
          <a:p>
            <a:pPr>
              <a:defRPr/>
            </a:pPr>
            <a:fld id="{A07B4377-6DB4-4EB5-ADAA-FF3C04ECE49F}" type="slidenum">
              <a:rPr lang="de-DE" altLang="de-DE"/>
              <a:pPr>
                <a:defRPr/>
              </a:pPr>
              <a:t>‹Nr.›</a:t>
            </a:fld>
            <a:endParaRPr lang="de-DE" altLang="de-DE"/>
          </a:p>
        </p:txBody>
      </p:sp>
    </p:spTree>
    <p:extLst>
      <p:ext uri="{BB962C8B-B14F-4D97-AF65-F5344CB8AC3E}">
        <p14:creationId xmlns:p14="http://schemas.microsoft.com/office/powerpoint/2010/main" val="28117787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6">
            <a:extLst>
              <a:ext uri="{FF2B5EF4-FFF2-40B4-BE49-F238E27FC236}">
                <a16:creationId xmlns:a16="http://schemas.microsoft.com/office/drawing/2014/main" id="{653B3EFF-D2A7-410C-93DC-7D811FA1AFD6}"/>
              </a:ext>
            </a:extLst>
          </p:cNvPr>
          <p:cNvSpPr>
            <a:spLocks noGrp="1" noChangeArrowheads="1"/>
          </p:cNvSpPr>
          <p:nvPr>
            <p:ph type="dt" idx="10"/>
          </p:nvPr>
        </p:nvSpPr>
        <p:spPr/>
        <p:txBody>
          <a:bodyPr/>
          <a:lstStyle>
            <a:lvl1pPr>
              <a:defRPr/>
            </a:lvl1pPr>
          </a:lstStyle>
          <a:p>
            <a:pPr>
              <a:defRPr/>
            </a:pPr>
            <a:r>
              <a:rPr lang="de-DE" altLang="de-DE"/>
              <a:t>07.12.16</a:t>
            </a:r>
          </a:p>
        </p:txBody>
      </p:sp>
      <p:sp>
        <p:nvSpPr>
          <p:cNvPr id="5" name="Rectangle 7">
            <a:extLst>
              <a:ext uri="{FF2B5EF4-FFF2-40B4-BE49-F238E27FC236}">
                <a16:creationId xmlns:a16="http://schemas.microsoft.com/office/drawing/2014/main" id="{34489379-4E54-4AF1-A175-2F17ADCB73AB}"/>
              </a:ext>
            </a:extLst>
          </p:cNvPr>
          <p:cNvSpPr>
            <a:spLocks noGrp="1" noChangeArrowheads="1"/>
          </p:cNvSpPr>
          <p:nvPr>
            <p:ph type="ftr" idx="11"/>
          </p:nvPr>
        </p:nvSpPr>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0A1BDC4C-7B0D-4B3F-B36B-A7E4AE5DDDFF}"/>
              </a:ext>
            </a:extLst>
          </p:cNvPr>
          <p:cNvSpPr>
            <a:spLocks noGrp="1" noChangeArrowheads="1"/>
          </p:cNvSpPr>
          <p:nvPr>
            <p:ph type="sldNum" idx="12"/>
          </p:nvPr>
        </p:nvSpPr>
        <p:spPr/>
        <p:txBody>
          <a:bodyPr/>
          <a:lstStyle>
            <a:lvl1pPr>
              <a:defRPr/>
            </a:lvl1pPr>
          </a:lstStyle>
          <a:p>
            <a:pPr>
              <a:defRPr/>
            </a:pPr>
            <a:fld id="{77DFB090-963C-4F72-90F3-40F4C35BC03C}" type="slidenum">
              <a:rPr lang="de-DE" altLang="de-DE"/>
              <a:pPr>
                <a:defRPr/>
              </a:pPr>
              <a:t>‹Nr.›</a:t>
            </a:fld>
            <a:endParaRPr lang="de-DE" altLang="de-DE"/>
          </a:p>
        </p:txBody>
      </p:sp>
    </p:spTree>
    <p:extLst>
      <p:ext uri="{BB962C8B-B14F-4D97-AF65-F5344CB8AC3E}">
        <p14:creationId xmlns:p14="http://schemas.microsoft.com/office/powerpoint/2010/main" val="4019656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2713" cy="373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89513" y="2362200"/>
            <a:ext cx="3924300" cy="373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a:extLst>
              <a:ext uri="{FF2B5EF4-FFF2-40B4-BE49-F238E27FC236}">
                <a16:creationId xmlns:a16="http://schemas.microsoft.com/office/drawing/2014/main" id="{202476B9-3FCB-47B0-B6E2-0546C9C76B09}"/>
              </a:ext>
            </a:extLst>
          </p:cNvPr>
          <p:cNvSpPr>
            <a:spLocks noGrp="1" noChangeArrowheads="1"/>
          </p:cNvSpPr>
          <p:nvPr>
            <p:ph type="dt" idx="10"/>
          </p:nvPr>
        </p:nvSpPr>
        <p:spPr/>
        <p:txBody>
          <a:bodyPr/>
          <a:lstStyle>
            <a:lvl1pPr>
              <a:defRPr/>
            </a:lvl1pPr>
          </a:lstStyle>
          <a:p>
            <a:pPr>
              <a:defRPr/>
            </a:pPr>
            <a:r>
              <a:rPr lang="de-DE" altLang="de-DE"/>
              <a:t>07.12.16</a:t>
            </a:r>
          </a:p>
        </p:txBody>
      </p:sp>
      <p:sp>
        <p:nvSpPr>
          <p:cNvPr id="6" name="Rectangle 7">
            <a:extLst>
              <a:ext uri="{FF2B5EF4-FFF2-40B4-BE49-F238E27FC236}">
                <a16:creationId xmlns:a16="http://schemas.microsoft.com/office/drawing/2014/main" id="{F9C3BC4C-6019-48A3-B6FE-7DF6D476A5F5}"/>
              </a:ext>
            </a:extLst>
          </p:cNvPr>
          <p:cNvSpPr>
            <a:spLocks noGrp="1" noChangeArrowheads="1"/>
          </p:cNvSpPr>
          <p:nvPr>
            <p:ph type="ftr" idx="11"/>
          </p:nvPr>
        </p:nvSpPr>
        <p:spPr/>
        <p:txBody>
          <a:bodyPr/>
          <a:lstStyle>
            <a:lvl1pPr>
              <a:defRPr/>
            </a:lvl1pPr>
          </a:lstStyle>
          <a:p>
            <a:pPr>
              <a:defRPr/>
            </a:pPr>
            <a:r>
              <a:rPr lang="de-DE" altLang="de-DE"/>
              <a:t>Multiplikatorin l Hochschule </a:t>
            </a:r>
          </a:p>
        </p:txBody>
      </p:sp>
      <p:sp>
        <p:nvSpPr>
          <p:cNvPr id="7" name="Rectangle 8">
            <a:extLst>
              <a:ext uri="{FF2B5EF4-FFF2-40B4-BE49-F238E27FC236}">
                <a16:creationId xmlns:a16="http://schemas.microsoft.com/office/drawing/2014/main" id="{D04184D2-1867-4567-A3EE-0CF5BADB7609}"/>
              </a:ext>
            </a:extLst>
          </p:cNvPr>
          <p:cNvSpPr>
            <a:spLocks noGrp="1" noChangeArrowheads="1"/>
          </p:cNvSpPr>
          <p:nvPr>
            <p:ph type="sldNum" idx="12"/>
          </p:nvPr>
        </p:nvSpPr>
        <p:spPr/>
        <p:txBody>
          <a:bodyPr/>
          <a:lstStyle>
            <a:lvl1pPr>
              <a:defRPr/>
            </a:lvl1pPr>
          </a:lstStyle>
          <a:p>
            <a:pPr>
              <a:defRPr/>
            </a:pPr>
            <a:fld id="{E9CB5BF5-D822-4565-927F-15BE2C169D31}" type="slidenum">
              <a:rPr lang="de-DE" altLang="de-DE"/>
              <a:pPr>
                <a:defRPr/>
              </a:pPr>
              <a:t>‹Nr.›</a:t>
            </a:fld>
            <a:endParaRPr lang="de-DE" altLang="de-DE"/>
          </a:p>
        </p:txBody>
      </p:sp>
    </p:spTree>
    <p:extLst>
      <p:ext uri="{BB962C8B-B14F-4D97-AF65-F5344CB8AC3E}">
        <p14:creationId xmlns:p14="http://schemas.microsoft.com/office/powerpoint/2010/main" val="1748687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6">
            <a:extLst>
              <a:ext uri="{FF2B5EF4-FFF2-40B4-BE49-F238E27FC236}">
                <a16:creationId xmlns:a16="http://schemas.microsoft.com/office/drawing/2014/main" id="{6624EA64-90F8-4F95-83C7-97D008274F07}"/>
              </a:ext>
            </a:extLst>
          </p:cNvPr>
          <p:cNvSpPr>
            <a:spLocks noGrp="1" noChangeArrowheads="1"/>
          </p:cNvSpPr>
          <p:nvPr>
            <p:ph type="dt" idx="10"/>
          </p:nvPr>
        </p:nvSpPr>
        <p:spPr/>
        <p:txBody>
          <a:bodyPr/>
          <a:lstStyle>
            <a:lvl1pPr>
              <a:defRPr/>
            </a:lvl1pPr>
          </a:lstStyle>
          <a:p>
            <a:pPr>
              <a:defRPr/>
            </a:pPr>
            <a:r>
              <a:rPr lang="de-DE" altLang="de-DE"/>
              <a:t>07.12.16</a:t>
            </a:r>
          </a:p>
        </p:txBody>
      </p:sp>
      <p:sp>
        <p:nvSpPr>
          <p:cNvPr id="8" name="Rectangle 7">
            <a:extLst>
              <a:ext uri="{FF2B5EF4-FFF2-40B4-BE49-F238E27FC236}">
                <a16:creationId xmlns:a16="http://schemas.microsoft.com/office/drawing/2014/main" id="{1763D78C-937F-4733-BFD3-4D1A2BAFE44B}"/>
              </a:ext>
            </a:extLst>
          </p:cNvPr>
          <p:cNvSpPr>
            <a:spLocks noGrp="1" noChangeArrowheads="1"/>
          </p:cNvSpPr>
          <p:nvPr>
            <p:ph type="ftr" idx="11"/>
          </p:nvPr>
        </p:nvSpPr>
        <p:spPr/>
        <p:txBody>
          <a:bodyPr/>
          <a:lstStyle>
            <a:lvl1pPr>
              <a:defRPr/>
            </a:lvl1pPr>
          </a:lstStyle>
          <a:p>
            <a:pPr>
              <a:defRPr/>
            </a:pPr>
            <a:r>
              <a:rPr lang="de-DE" altLang="de-DE"/>
              <a:t>Multiplikatorin l Hochschule </a:t>
            </a:r>
          </a:p>
        </p:txBody>
      </p:sp>
      <p:sp>
        <p:nvSpPr>
          <p:cNvPr id="9" name="Rectangle 8">
            <a:extLst>
              <a:ext uri="{FF2B5EF4-FFF2-40B4-BE49-F238E27FC236}">
                <a16:creationId xmlns:a16="http://schemas.microsoft.com/office/drawing/2014/main" id="{465EC039-2DF8-433E-A17F-4D09C0415B50}"/>
              </a:ext>
            </a:extLst>
          </p:cNvPr>
          <p:cNvSpPr>
            <a:spLocks noGrp="1" noChangeArrowheads="1"/>
          </p:cNvSpPr>
          <p:nvPr>
            <p:ph type="sldNum" idx="12"/>
          </p:nvPr>
        </p:nvSpPr>
        <p:spPr/>
        <p:txBody>
          <a:bodyPr/>
          <a:lstStyle>
            <a:lvl1pPr>
              <a:defRPr/>
            </a:lvl1pPr>
          </a:lstStyle>
          <a:p>
            <a:pPr>
              <a:defRPr/>
            </a:pPr>
            <a:fld id="{D33D9A4E-A563-4558-96EE-A060C8F4169B}" type="slidenum">
              <a:rPr lang="de-DE" altLang="de-DE"/>
              <a:pPr>
                <a:defRPr/>
              </a:pPr>
              <a:t>‹Nr.›</a:t>
            </a:fld>
            <a:endParaRPr lang="de-DE" altLang="de-DE"/>
          </a:p>
        </p:txBody>
      </p:sp>
    </p:spTree>
    <p:extLst>
      <p:ext uri="{BB962C8B-B14F-4D97-AF65-F5344CB8AC3E}">
        <p14:creationId xmlns:p14="http://schemas.microsoft.com/office/powerpoint/2010/main" val="1867008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6">
            <a:extLst>
              <a:ext uri="{FF2B5EF4-FFF2-40B4-BE49-F238E27FC236}">
                <a16:creationId xmlns:a16="http://schemas.microsoft.com/office/drawing/2014/main" id="{03FB0AF1-BE79-4F59-9B4C-43B98A3A995D}"/>
              </a:ext>
            </a:extLst>
          </p:cNvPr>
          <p:cNvSpPr>
            <a:spLocks noGrp="1" noChangeArrowheads="1"/>
          </p:cNvSpPr>
          <p:nvPr>
            <p:ph type="dt" idx="10"/>
          </p:nvPr>
        </p:nvSpPr>
        <p:spPr/>
        <p:txBody>
          <a:bodyPr/>
          <a:lstStyle>
            <a:lvl1pPr>
              <a:defRPr/>
            </a:lvl1pPr>
          </a:lstStyle>
          <a:p>
            <a:pPr>
              <a:defRPr/>
            </a:pPr>
            <a:r>
              <a:rPr lang="de-DE" altLang="de-DE"/>
              <a:t>07.12.16</a:t>
            </a:r>
          </a:p>
        </p:txBody>
      </p:sp>
      <p:sp>
        <p:nvSpPr>
          <p:cNvPr id="4" name="Rectangle 7">
            <a:extLst>
              <a:ext uri="{FF2B5EF4-FFF2-40B4-BE49-F238E27FC236}">
                <a16:creationId xmlns:a16="http://schemas.microsoft.com/office/drawing/2014/main" id="{6E215EF8-88AB-466F-9D5F-F32B483B3D4F}"/>
              </a:ext>
            </a:extLst>
          </p:cNvPr>
          <p:cNvSpPr>
            <a:spLocks noGrp="1" noChangeArrowheads="1"/>
          </p:cNvSpPr>
          <p:nvPr>
            <p:ph type="ftr" idx="11"/>
          </p:nvPr>
        </p:nvSpPr>
        <p:spPr/>
        <p:txBody>
          <a:bodyPr/>
          <a:lstStyle>
            <a:lvl1pPr>
              <a:defRPr/>
            </a:lvl1pPr>
          </a:lstStyle>
          <a:p>
            <a:pPr>
              <a:defRPr/>
            </a:pPr>
            <a:r>
              <a:rPr lang="de-DE" altLang="de-DE"/>
              <a:t>Multiplikatorin l Hochschule </a:t>
            </a:r>
          </a:p>
        </p:txBody>
      </p:sp>
      <p:sp>
        <p:nvSpPr>
          <p:cNvPr id="5" name="Rectangle 8">
            <a:extLst>
              <a:ext uri="{FF2B5EF4-FFF2-40B4-BE49-F238E27FC236}">
                <a16:creationId xmlns:a16="http://schemas.microsoft.com/office/drawing/2014/main" id="{0D502D83-CD6A-4E85-A647-BA8F682F397C}"/>
              </a:ext>
            </a:extLst>
          </p:cNvPr>
          <p:cNvSpPr>
            <a:spLocks noGrp="1" noChangeArrowheads="1"/>
          </p:cNvSpPr>
          <p:nvPr>
            <p:ph type="sldNum" idx="12"/>
          </p:nvPr>
        </p:nvSpPr>
        <p:spPr/>
        <p:txBody>
          <a:bodyPr/>
          <a:lstStyle>
            <a:lvl1pPr>
              <a:defRPr/>
            </a:lvl1pPr>
          </a:lstStyle>
          <a:p>
            <a:pPr>
              <a:defRPr/>
            </a:pPr>
            <a:fld id="{BA38A857-1777-4AFD-A2DD-E642AF94387F}" type="slidenum">
              <a:rPr lang="de-DE" altLang="de-DE"/>
              <a:pPr>
                <a:defRPr/>
              </a:pPr>
              <a:t>‹Nr.›</a:t>
            </a:fld>
            <a:endParaRPr lang="de-DE" altLang="de-DE"/>
          </a:p>
        </p:txBody>
      </p:sp>
    </p:spTree>
    <p:extLst>
      <p:ext uri="{BB962C8B-B14F-4D97-AF65-F5344CB8AC3E}">
        <p14:creationId xmlns:p14="http://schemas.microsoft.com/office/powerpoint/2010/main" val="3788251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69303D66-B26D-4A6E-9AC7-FF57E0F3BD93}"/>
              </a:ext>
            </a:extLst>
          </p:cNvPr>
          <p:cNvSpPr>
            <a:spLocks noGrp="1" noChangeArrowheads="1"/>
          </p:cNvSpPr>
          <p:nvPr>
            <p:ph type="dt" idx="10"/>
          </p:nvPr>
        </p:nvSpPr>
        <p:spPr/>
        <p:txBody>
          <a:bodyPr/>
          <a:lstStyle>
            <a:lvl1pPr>
              <a:defRPr/>
            </a:lvl1pPr>
          </a:lstStyle>
          <a:p>
            <a:pPr>
              <a:defRPr/>
            </a:pPr>
            <a:r>
              <a:rPr lang="de-DE" altLang="de-DE"/>
              <a:t>07.12.16</a:t>
            </a:r>
          </a:p>
        </p:txBody>
      </p:sp>
      <p:sp>
        <p:nvSpPr>
          <p:cNvPr id="3" name="Rectangle 7">
            <a:extLst>
              <a:ext uri="{FF2B5EF4-FFF2-40B4-BE49-F238E27FC236}">
                <a16:creationId xmlns:a16="http://schemas.microsoft.com/office/drawing/2014/main" id="{F880A336-D4A6-4D07-9535-1CF6B08A1046}"/>
              </a:ext>
            </a:extLst>
          </p:cNvPr>
          <p:cNvSpPr>
            <a:spLocks noGrp="1" noChangeArrowheads="1"/>
          </p:cNvSpPr>
          <p:nvPr>
            <p:ph type="ftr" idx="11"/>
          </p:nvPr>
        </p:nvSpPr>
        <p:spPr/>
        <p:txBody>
          <a:bodyPr/>
          <a:lstStyle>
            <a:lvl1pPr>
              <a:defRPr/>
            </a:lvl1pPr>
          </a:lstStyle>
          <a:p>
            <a:pPr>
              <a:defRPr/>
            </a:pPr>
            <a:r>
              <a:rPr lang="de-DE" altLang="de-DE"/>
              <a:t>Multiplikatorin l Hochschule </a:t>
            </a:r>
          </a:p>
        </p:txBody>
      </p:sp>
      <p:sp>
        <p:nvSpPr>
          <p:cNvPr id="4" name="Rectangle 8">
            <a:extLst>
              <a:ext uri="{FF2B5EF4-FFF2-40B4-BE49-F238E27FC236}">
                <a16:creationId xmlns:a16="http://schemas.microsoft.com/office/drawing/2014/main" id="{60237AD0-FCD5-4673-B3DB-0B819D7AF429}"/>
              </a:ext>
            </a:extLst>
          </p:cNvPr>
          <p:cNvSpPr>
            <a:spLocks noGrp="1" noChangeArrowheads="1"/>
          </p:cNvSpPr>
          <p:nvPr>
            <p:ph type="sldNum" idx="12"/>
          </p:nvPr>
        </p:nvSpPr>
        <p:spPr/>
        <p:txBody>
          <a:bodyPr/>
          <a:lstStyle>
            <a:lvl1pPr>
              <a:defRPr/>
            </a:lvl1pPr>
          </a:lstStyle>
          <a:p>
            <a:pPr>
              <a:defRPr/>
            </a:pPr>
            <a:fld id="{99F2D4F5-6C88-4651-BD71-C9A4D1B40BF1}" type="slidenum">
              <a:rPr lang="de-DE" altLang="de-DE"/>
              <a:pPr>
                <a:defRPr/>
              </a:pPr>
              <a:t>‹Nr.›</a:t>
            </a:fld>
            <a:endParaRPr lang="de-DE" altLang="de-DE"/>
          </a:p>
        </p:txBody>
      </p:sp>
    </p:spTree>
    <p:extLst>
      <p:ext uri="{BB962C8B-B14F-4D97-AF65-F5344CB8AC3E}">
        <p14:creationId xmlns:p14="http://schemas.microsoft.com/office/powerpoint/2010/main" val="3301929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6">
            <a:extLst>
              <a:ext uri="{FF2B5EF4-FFF2-40B4-BE49-F238E27FC236}">
                <a16:creationId xmlns:a16="http://schemas.microsoft.com/office/drawing/2014/main" id="{9D52F143-A42D-4936-9997-45F637663AB6}"/>
              </a:ext>
            </a:extLst>
          </p:cNvPr>
          <p:cNvSpPr>
            <a:spLocks noGrp="1" noChangeArrowheads="1"/>
          </p:cNvSpPr>
          <p:nvPr>
            <p:ph type="dt" idx="10"/>
          </p:nvPr>
        </p:nvSpPr>
        <p:spPr>
          <a:ln/>
        </p:spPr>
        <p:txBody>
          <a:bodyPr/>
          <a:lstStyle>
            <a:lvl1pPr>
              <a:defRPr/>
            </a:lvl1pPr>
          </a:lstStyle>
          <a:p>
            <a:pPr>
              <a:defRPr/>
            </a:pPr>
            <a:r>
              <a:rPr lang="de-DE" altLang="de-DE"/>
              <a:t>07.12.16</a:t>
            </a:r>
          </a:p>
        </p:txBody>
      </p:sp>
      <p:sp>
        <p:nvSpPr>
          <p:cNvPr id="5" name="Rectangle 7">
            <a:extLst>
              <a:ext uri="{FF2B5EF4-FFF2-40B4-BE49-F238E27FC236}">
                <a16:creationId xmlns:a16="http://schemas.microsoft.com/office/drawing/2014/main" id="{E086FF4D-7D87-48BB-9640-4409FCD97695}"/>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D708A1A2-8AE6-4446-AAA9-4B305B5D4772}"/>
              </a:ext>
            </a:extLst>
          </p:cNvPr>
          <p:cNvSpPr>
            <a:spLocks noGrp="1" noChangeArrowheads="1"/>
          </p:cNvSpPr>
          <p:nvPr>
            <p:ph type="sldNum" idx="12"/>
          </p:nvPr>
        </p:nvSpPr>
        <p:spPr>
          <a:ln/>
        </p:spPr>
        <p:txBody>
          <a:bodyPr/>
          <a:lstStyle>
            <a:lvl1pPr>
              <a:defRPr/>
            </a:lvl1pPr>
          </a:lstStyle>
          <a:p>
            <a:pPr>
              <a:defRPr/>
            </a:pPr>
            <a:fld id="{5AB49E2B-9F42-49F9-9172-418A92518609}" type="slidenum">
              <a:rPr lang="de-DE" altLang="de-DE"/>
              <a:pPr>
                <a:defRPr/>
              </a:pPr>
              <a:t>‹Nr.›</a:t>
            </a:fld>
            <a:endParaRPr lang="de-DE" altLang="de-DE"/>
          </a:p>
        </p:txBody>
      </p:sp>
    </p:spTree>
    <p:extLst>
      <p:ext uri="{BB962C8B-B14F-4D97-AF65-F5344CB8AC3E}">
        <p14:creationId xmlns:p14="http://schemas.microsoft.com/office/powerpoint/2010/main" val="30940979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6">
            <a:extLst>
              <a:ext uri="{FF2B5EF4-FFF2-40B4-BE49-F238E27FC236}">
                <a16:creationId xmlns:a16="http://schemas.microsoft.com/office/drawing/2014/main" id="{9C11FABA-D1A1-424F-974E-2072AC047F19}"/>
              </a:ext>
            </a:extLst>
          </p:cNvPr>
          <p:cNvSpPr>
            <a:spLocks noGrp="1" noChangeArrowheads="1"/>
          </p:cNvSpPr>
          <p:nvPr>
            <p:ph type="dt" idx="10"/>
          </p:nvPr>
        </p:nvSpPr>
        <p:spPr/>
        <p:txBody>
          <a:bodyPr/>
          <a:lstStyle>
            <a:lvl1pPr>
              <a:defRPr/>
            </a:lvl1pPr>
          </a:lstStyle>
          <a:p>
            <a:pPr>
              <a:defRPr/>
            </a:pPr>
            <a:r>
              <a:rPr lang="de-DE" altLang="de-DE"/>
              <a:t>07.12.16</a:t>
            </a:r>
          </a:p>
        </p:txBody>
      </p:sp>
      <p:sp>
        <p:nvSpPr>
          <p:cNvPr id="6" name="Rectangle 7">
            <a:extLst>
              <a:ext uri="{FF2B5EF4-FFF2-40B4-BE49-F238E27FC236}">
                <a16:creationId xmlns:a16="http://schemas.microsoft.com/office/drawing/2014/main" id="{E303C02C-F118-42E1-9616-BE1924FB06CD}"/>
              </a:ext>
            </a:extLst>
          </p:cNvPr>
          <p:cNvSpPr>
            <a:spLocks noGrp="1" noChangeArrowheads="1"/>
          </p:cNvSpPr>
          <p:nvPr>
            <p:ph type="ftr" idx="11"/>
          </p:nvPr>
        </p:nvSpPr>
        <p:spPr/>
        <p:txBody>
          <a:bodyPr/>
          <a:lstStyle>
            <a:lvl1pPr>
              <a:defRPr/>
            </a:lvl1pPr>
          </a:lstStyle>
          <a:p>
            <a:pPr>
              <a:defRPr/>
            </a:pPr>
            <a:r>
              <a:rPr lang="de-DE" altLang="de-DE"/>
              <a:t>Multiplikatorin l Hochschule </a:t>
            </a:r>
          </a:p>
        </p:txBody>
      </p:sp>
      <p:sp>
        <p:nvSpPr>
          <p:cNvPr id="7" name="Rectangle 8">
            <a:extLst>
              <a:ext uri="{FF2B5EF4-FFF2-40B4-BE49-F238E27FC236}">
                <a16:creationId xmlns:a16="http://schemas.microsoft.com/office/drawing/2014/main" id="{0EF00434-39E3-4AED-8175-FC9F401D6459}"/>
              </a:ext>
            </a:extLst>
          </p:cNvPr>
          <p:cNvSpPr>
            <a:spLocks noGrp="1" noChangeArrowheads="1"/>
          </p:cNvSpPr>
          <p:nvPr>
            <p:ph type="sldNum" idx="12"/>
          </p:nvPr>
        </p:nvSpPr>
        <p:spPr/>
        <p:txBody>
          <a:bodyPr/>
          <a:lstStyle>
            <a:lvl1pPr>
              <a:defRPr/>
            </a:lvl1pPr>
          </a:lstStyle>
          <a:p>
            <a:pPr>
              <a:defRPr/>
            </a:pPr>
            <a:fld id="{5379064D-416A-4C2F-A31E-437AC39D80C4}" type="slidenum">
              <a:rPr lang="de-DE" altLang="de-DE"/>
              <a:pPr>
                <a:defRPr/>
              </a:pPr>
              <a:t>‹Nr.›</a:t>
            </a:fld>
            <a:endParaRPr lang="de-DE" altLang="de-DE"/>
          </a:p>
        </p:txBody>
      </p:sp>
    </p:spTree>
    <p:extLst>
      <p:ext uri="{BB962C8B-B14F-4D97-AF65-F5344CB8AC3E}">
        <p14:creationId xmlns:p14="http://schemas.microsoft.com/office/powerpoint/2010/main" val="34050454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6">
            <a:extLst>
              <a:ext uri="{FF2B5EF4-FFF2-40B4-BE49-F238E27FC236}">
                <a16:creationId xmlns:a16="http://schemas.microsoft.com/office/drawing/2014/main" id="{F8135A2E-538A-4B37-979E-20F2F491B95C}"/>
              </a:ext>
            </a:extLst>
          </p:cNvPr>
          <p:cNvSpPr>
            <a:spLocks noGrp="1" noChangeArrowheads="1"/>
          </p:cNvSpPr>
          <p:nvPr>
            <p:ph type="dt" idx="10"/>
          </p:nvPr>
        </p:nvSpPr>
        <p:spPr/>
        <p:txBody>
          <a:bodyPr/>
          <a:lstStyle>
            <a:lvl1pPr>
              <a:defRPr/>
            </a:lvl1pPr>
          </a:lstStyle>
          <a:p>
            <a:pPr>
              <a:defRPr/>
            </a:pPr>
            <a:r>
              <a:rPr lang="de-DE" altLang="de-DE"/>
              <a:t>07.12.16</a:t>
            </a:r>
          </a:p>
        </p:txBody>
      </p:sp>
      <p:sp>
        <p:nvSpPr>
          <p:cNvPr id="6" name="Rectangle 7">
            <a:extLst>
              <a:ext uri="{FF2B5EF4-FFF2-40B4-BE49-F238E27FC236}">
                <a16:creationId xmlns:a16="http://schemas.microsoft.com/office/drawing/2014/main" id="{952F3B1E-3CDA-41F6-A121-3AB2C0600CBB}"/>
              </a:ext>
            </a:extLst>
          </p:cNvPr>
          <p:cNvSpPr>
            <a:spLocks noGrp="1" noChangeArrowheads="1"/>
          </p:cNvSpPr>
          <p:nvPr>
            <p:ph type="ftr" idx="11"/>
          </p:nvPr>
        </p:nvSpPr>
        <p:spPr/>
        <p:txBody>
          <a:bodyPr/>
          <a:lstStyle>
            <a:lvl1pPr>
              <a:defRPr/>
            </a:lvl1pPr>
          </a:lstStyle>
          <a:p>
            <a:pPr>
              <a:defRPr/>
            </a:pPr>
            <a:r>
              <a:rPr lang="de-DE" altLang="de-DE"/>
              <a:t>Multiplikatorin l Hochschule </a:t>
            </a:r>
          </a:p>
        </p:txBody>
      </p:sp>
      <p:sp>
        <p:nvSpPr>
          <p:cNvPr id="7" name="Rectangle 8">
            <a:extLst>
              <a:ext uri="{FF2B5EF4-FFF2-40B4-BE49-F238E27FC236}">
                <a16:creationId xmlns:a16="http://schemas.microsoft.com/office/drawing/2014/main" id="{125BA1EE-C346-4F61-9781-E4F0C8FAF51E}"/>
              </a:ext>
            </a:extLst>
          </p:cNvPr>
          <p:cNvSpPr>
            <a:spLocks noGrp="1" noChangeArrowheads="1"/>
          </p:cNvSpPr>
          <p:nvPr>
            <p:ph type="sldNum" idx="12"/>
          </p:nvPr>
        </p:nvSpPr>
        <p:spPr/>
        <p:txBody>
          <a:bodyPr/>
          <a:lstStyle>
            <a:lvl1pPr>
              <a:defRPr/>
            </a:lvl1pPr>
          </a:lstStyle>
          <a:p>
            <a:pPr>
              <a:defRPr/>
            </a:pPr>
            <a:fld id="{4B89937C-F425-4FF3-8902-BC24F2514E57}" type="slidenum">
              <a:rPr lang="de-DE" altLang="de-DE"/>
              <a:pPr>
                <a:defRPr/>
              </a:pPr>
              <a:t>‹Nr.›</a:t>
            </a:fld>
            <a:endParaRPr lang="de-DE" altLang="de-DE"/>
          </a:p>
        </p:txBody>
      </p:sp>
    </p:spTree>
    <p:extLst>
      <p:ext uri="{BB962C8B-B14F-4D97-AF65-F5344CB8AC3E}">
        <p14:creationId xmlns:p14="http://schemas.microsoft.com/office/powerpoint/2010/main" val="8948243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CAB89601-BDF2-4A17-9B7E-64AC41840E7B}"/>
              </a:ext>
            </a:extLst>
          </p:cNvPr>
          <p:cNvSpPr>
            <a:spLocks noGrp="1" noChangeArrowheads="1"/>
          </p:cNvSpPr>
          <p:nvPr>
            <p:ph type="dt" idx="10"/>
          </p:nvPr>
        </p:nvSpPr>
        <p:spPr/>
        <p:txBody>
          <a:bodyPr/>
          <a:lstStyle>
            <a:lvl1pPr>
              <a:defRPr/>
            </a:lvl1pPr>
          </a:lstStyle>
          <a:p>
            <a:pPr>
              <a:defRPr/>
            </a:pPr>
            <a:r>
              <a:rPr lang="de-DE" altLang="de-DE"/>
              <a:t>07.12.16</a:t>
            </a:r>
          </a:p>
        </p:txBody>
      </p:sp>
      <p:sp>
        <p:nvSpPr>
          <p:cNvPr id="5" name="Rectangle 7">
            <a:extLst>
              <a:ext uri="{FF2B5EF4-FFF2-40B4-BE49-F238E27FC236}">
                <a16:creationId xmlns:a16="http://schemas.microsoft.com/office/drawing/2014/main" id="{A4D0B965-F232-4952-8F11-CF5769468805}"/>
              </a:ext>
            </a:extLst>
          </p:cNvPr>
          <p:cNvSpPr>
            <a:spLocks noGrp="1" noChangeArrowheads="1"/>
          </p:cNvSpPr>
          <p:nvPr>
            <p:ph type="ftr" idx="11"/>
          </p:nvPr>
        </p:nvSpPr>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DAD62BB2-79F1-4063-9BBB-A0E2490B6624}"/>
              </a:ext>
            </a:extLst>
          </p:cNvPr>
          <p:cNvSpPr>
            <a:spLocks noGrp="1" noChangeArrowheads="1"/>
          </p:cNvSpPr>
          <p:nvPr>
            <p:ph type="sldNum" idx="12"/>
          </p:nvPr>
        </p:nvSpPr>
        <p:spPr/>
        <p:txBody>
          <a:bodyPr/>
          <a:lstStyle>
            <a:lvl1pPr>
              <a:defRPr/>
            </a:lvl1pPr>
          </a:lstStyle>
          <a:p>
            <a:pPr>
              <a:defRPr/>
            </a:pPr>
            <a:fld id="{CFD07357-D98B-47CF-9039-8EF328883467}" type="slidenum">
              <a:rPr lang="de-DE" altLang="de-DE"/>
              <a:pPr>
                <a:defRPr/>
              </a:pPr>
              <a:t>‹Nr.›</a:t>
            </a:fld>
            <a:endParaRPr lang="de-DE" altLang="de-DE"/>
          </a:p>
        </p:txBody>
      </p:sp>
    </p:spTree>
    <p:extLst>
      <p:ext uri="{BB962C8B-B14F-4D97-AF65-F5344CB8AC3E}">
        <p14:creationId xmlns:p14="http://schemas.microsoft.com/office/powerpoint/2010/main" val="38654632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268413"/>
            <a:ext cx="1998663" cy="48260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268413"/>
            <a:ext cx="5848350" cy="48260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CA84CDF9-EA96-4B47-B550-287F1941B5B6}"/>
              </a:ext>
            </a:extLst>
          </p:cNvPr>
          <p:cNvSpPr>
            <a:spLocks noGrp="1" noChangeArrowheads="1"/>
          </p:cNvSpPr>
          <p:nvPr>
            <p:ph type="dt" idx="10"/>
          </p:nvPr>
        </p:nvSpPr>
        <p:spPr/>
        <p:txBody>
          <a:bodyPr/>
          <a:lstStyle>
            <a:lvl1pPr>
              <a:defRPr/>
            </a:lvl1pPr>
          </a:lstStyle>
          <a:p>
            <a:pPr>
              <a:defRPr/>
            </a:pPr>
            <a:r>
              <a:rPr lang="de-DE" altLang="de-DE"/>
              <a:t>07.12.16</a:t>
            </a:r>
          </a:p>
        </p:txBody>
      </p:sp>
      <p:sp>
        <p:nvSpPr>
          <p:cNvPr id="5" name="Rectangle 7">
            <a:extLst>
              <a:ext uri="{FF2B5EF4-FFF2-40B4-BE49-F238E27FC236}">
                <a16:creationId xmlns:a16="http://schemas.microsoft.com/office/drawing/2014/main" id="{45785206-7024-4DBA-860D-2581F5543AAA}"/>
              </a:ext>
            </a:extLst>
          </p:cNvPr>
          <p:cNvSpPr>
            <a:spLocks noGrp="1" noChangeArrowheads="1"/>
          </p:cNvSpPr>
          <p:nvPr>
            <p:ph type="ftr" idx="11"/>
          </p:nvPr>
        </p:nvSpPr>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270EF312-BF5C-4805-957D-913883502C2C}"/>
              </a:ext>
            </a:extLst>
          </p:cNvPr>
          <p:cNvSpPr>
            <a:spLocks noGrp="1" noChangeArrowheads="1"/>
          </p:cNvSpPr>
          <p:nvPr>
            <p:ph type="sldNum" idx="12"/>
          </p:nvPr>
        </p:nvSpPr>
        <p:spPr/>
        <p:txBody>
          <a:bodyPr/>
          <a:lstStyle>
            <a:lvl1pPr>
              <a:defRPr/>
            </a:lvl1pPr>
          </a:lstStyle>
          <a:p>
            <a:pPr>
              <a:defRPr/>
            </a:pPr>
            <a:fld id="{AA707E3A-46C0-4CAB-B0DE-0A33D006F489}" type="slidenum">
              <a:rPr lang="de-DE" altLang="de-DE"/>
              <a:pPr>
                <a:defRPr/>
              </a:pPr>
              <a:t>‹Nr.›</a:t>
            </a:fld>
            <a:endParaRPr lang="de-DE" altLang="de-DE"/>
          </a:p>
        </p:txBody>
      </p:sp>
    </p:spTree>
    <p:extLst>
      <p:ext uri="{BB962C8B-B14F-4D97-AF65-F5344CB8AC3E}">
        <p14:creationId xmlns:p14="http://schemas.microsoft.com/office/powerpoint/2010/main" val="37805934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6">
            <a:extLst>
              <a:ext uri="{FF2B5EF4-FFF2-40B4-BE49-F238E27FC236}">
                <a16:creationId xmlns:a16="http://schemas.microsoft.com/office/drawing/2014/main" id="{62560481-4C19-4823-BF74-74E13A3B47E4}"/>
              </a:ext>
            </a:extLst>
          </p:cNvPr>
          <p:cNvSpPr>
            <a:spLocks noGrp="1" noChangeArrowheads="1"/>
          </p:cNvSpPr>
          <p:nvPr>
            <p:ph type="dt" idx="10"/>
          </p:nvPr>
        </p:nvSpPr>
        <p:spPr>
          <a:ln/>
        </p:spPr>
        <p:txBody>
          <a:bodyPr/>
          <a:lstStyle>
            <a:lvl1pPr>
              <a:defRPr/>
            </a:lvl1pPr>
          </a:lstStyle>
          <a:p>
            <a:pPr>
              <a:defRPr/>
            </a:pPr>
            <a:r>
              <a:rPr lang="de-DE" altLang="de-DE"/>
              <a:t>07.12.16</a:t>
            </a:r>
          </a:p>
        </p:txBody>
      </p:sp>
      <p:sp>
        <p:nvSpPr>
          <p:cNvPr id="5" name="Rectangle 7">
            <a:extLst>
              <a:ext uri="{FF2B5EF4-FFF2-40B4-BE49-F238E27FC236}">
                <a16:creationId xmlns:a16="http://schemas.microsoft.com/office/drawing/2014/main" id="{8087C151-3659-4B60-B739-A5BFFC659A55}"/>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659EEC43-F452-46E3-9E40-576B24DD995B}"/>
              </a:ext>
            </a:extLst>
          </p:cNvPr>
          <p:cNvSpPr>
            <a:spLocks noGrp="1" noChangeArrowheads="1"/>
          </p:cNvSpPr>
          <p:nvPr>
            <p:ph type="sldNum" idx="12"/>
          </p:nvPr>
        </p:nvSpPr>
        <p:spPr>
          <a:ln/>
        </p:spPr>
        <p:txBody>
          <a:bodyPr/>
          <a:lstStyle>
            <a:lvl1pPr>
              <a:defRPr/>
            </a:lvl1pPr>
          </a:lstStyle>
          <a:p>
            <a:pPr>
              <a:defRPr/>
            </a:pPr>
            <a:fld id="{77DA030A-730B-40C0-84EC-34DCE16FC921}" type="slidenum">
              <a:rPr lang="de-DE" altLang="de-DE"/>
              <a:pPr>
                <a:defRPr/>
              </a:pPr>
              <a:t>‹Nr.›</a:t>
            </a:fld>
            <a:endParaRPr lang="de-DE" altLang="de-DE"/>
          </a:p>
        </p:txBody>
      </p:sp>
    </p:spTree>
    <p:extLst>
      <p:ext uri="{BB962C8B-B14F-4D97-AF65-F5344CB8AC3E}">
        <p14:creationId xmlns:p14="http://schemas.microsoft.com/office/powerpoint/2010/main" val="39143048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8734FE58-CD91-49C3-AE07-874FDBDF49CF}"/>
              </a:ext>
            </a:extLst>
          </p:cNvPr>
          <p:cNvSpPr>
            <a:spLocks noGrp="1" noChangeArrowheads="1"/>
          </p:cNvSpPr>
          <p:nvPr>
            <p:ph type="dt" idx="10"/>
          </p:nvPr>
        </p:nvSpPr>
        <p:spPr>
          <a:ln/>
        </p:spPr>
        <p:txBody>
          <a:bodyPr/>
          <a:lstStyle>
            <a:lvl1pPr>
              <a:defRPr/>
            </a:lvl1pPr>
          </a:lstStyle>
          <a:p>
            <a:pPr>
              <a:defRPr/>
            </a:pPr>
            <a:r>
              <a:rPr lang="de-DE" altLang="de-DE"/>
              <a:t>07.12.16</a:t>
            </a:r>
          </a:p>
        </p:txBody>
      </p:sp>
      <p:sp>
        <p:nvSpPr>
          <p:cNvPr id="5" name="Rectangle 7">
            <a:extLst>
              <a:ext uri="{FF2B5EF4-FFF2-40B4-BE49-F238E27FC236}">
                <a16:creationId xmlns:a16="http://schemas.microsoft.com/office/drawing/2014/main" id="{E665A666-07AB-40C8-A993-657C4F850D85}"/>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9A18576E-4064-4B64-8561-E480AD213DBE}"/>
              </a:ext>
            </a:extLst>
          </p:cNvPr>
          <p:cNvSpPr>
            <a:spLocks noGrp="1" noChangeArrowheads="1"/>
          </p:cNvSpPr>
          <p:nvPr>
            <p:ph type="sldNum" idx="12"/>
          </p:nvPr>
        </p:nvSpPr>
        <p:spPr>
          <a:ln/>
        </p:spPr>
        <p:txBody>
          <a:bodyPr/>
          <a:lstStyle>
            <a:lvl1pPr>
              <a:defRPr/>
            </a:lvl1pPr>
          </a:lstStyle>
          <a:p>
            <a:pPr>
              <a:defRPr/>
            </a:pPr>
            <a:fld id="{5CF3E389-6F27-4069-9C4D-8562772AE884}" type="slidenum">
              <a:rPr lang="de-DE" altLang="de-DE"/>
              <a:pPr>
                <a:defRPr/>
              </a:pPr>
              <a:t>‹Nr.›</a:t>
            </a:fld>
            <a:endParaRPr lang="de-DE" altLang="de-DE"/>
          </a:p>
        </p:txBody>
      </p:sp>
    </p:spTree>
    <p:extLst>
      <p:ext uri="{BB962C8B-B14F-4D97-AF65-F5344CB8AC3E}">
        <p14:creationId xmlns:p14="http://schemas.microsoft.com/office/powerpoint/2010/main" val="19566117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6">
            <a:extLst>
              <a:ext uri="{FF2B5EF4-FFF2-40B4-BE49-F238E27FC236}">
                <a16:creationId xmlns:a16="http://schemas.microsoft.com/office/drawing/2014/main" id="{416CD20B-E1A7-491B-BAD8-6B9CF03CC278}"/>
              </a:ext>
            </a:extLst>
          </p:cNvPr>
          <p:cNvSpPr>
            <a:spLocks noGrp="1" noChangeArrowheads="1"/>
          </p:cNvSpPr>
          <p:nvPr>
            <p:ph type="dt" idx="10"/>
          </p:nvPr>
        </p:nvSpPr>
        <p:spPr>
          <a:ln/>
        </p:spPr>
        <p:txBody>
          <a:bodyPr/>
          <a:lstStyle>
            <a:lvl1pPr>
              <a:defRPr/>
            </a:lvl1pPr>
          </a:lstStyle>
          <a:p>
            <a:pPr>
              <a:defRPr/>
            </a:pPr>
            <a:r>
              <a:rPr lang="de-DE" altLang="de-DE"/>
              <a:t>07.12.16</a:t>
            </a:r>
          </a:p>
        </p:txBody>
      </p:sp>
      <p:sp>
        <p:nvSpPr>
          <p:cNvPr id="5" name="Rectangle 7">
            <a:extLst>
              <a:ext uri="{FF2B5EF4-FFF2-40B4-BE49-F238E27FC236}">
                <a16:creationId xmlns:a16="http://schemas.microsoft.com/office/drawing/2014/main" id="{91DA8B96-748B-4F54-9189-D888A6005E41}"/>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183DED8E-E358-45BA-9858-2A458028B14F}"/>
              </a:ext>
            </a:extLst>
          </p:cNvPr>
          <p:cNvSpPr>
            <a:spLocks noGrp="1" noChangeArrowheads="1"/>
          </p:cNvSpPr>
          <p:nvPr>
            <p:ph type="sldNum" idx="12"/>
          </p:nvPr>
        </p:nvSpPr>
        <p:spPr>
          <a:ln/>
        </p:spPr>
        <p:txBody>
          <a:bodyPr/>
          <a:lstStyle>
            <a:lvl1pPr>
              <a:defRPr/>
            </a:lvl1pPr>
          </a:lstStyle>
          <a:p>
            <a:pPr>
              <a:defRPr/>
            </a:pPr>
            <a:fld id="{59E00CD0-3EA9-492A-B65F-3E0B193A0EC1}" type="slidenum">
              <a:rPr lang="de-DE" altLang="de-DE"/>
              <a:pPr>
                <a:defRPr/>
              </a:pPr>
              <a:t>‹Nr.›</a:t>
            </a:fld>
            <a:endParaRPr lang="de-DE" altLang="de-DE"/>
          </a:p>
        </p:txBody>
      </p:sp>
    </p:spTree>
    <p:extLst>
      <p:ext uri="{BB962C8B-B14F-4D97-AF65-F5344CB8AC3E}">
        <p14:creationId xmlns:p14="http://schemas.microsoft.com/office/powerpoint/2010/main" val="26884536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2713" cy="373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89513" y="2362200"/>
            <a:ext cx="3924300" cy="373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a:extLst>
              <a:ext uri="{FF2B5EF4-FFF2-40B4-BE49-F238E27FC236}">
                <a16:creationId xmlns:a16="http://schemas.microsoft.com/office/drawing/2014/main" id="{30D6FABB-89BB-439C-9E8C-1057FF009255}"/>
              </a:ext>
            </a:extLst>
          </p:cNvPr>
          <p:cNvSpPr>
            <a:spLocks noGrp="1" noChangeArrowheads="1"/>
          </p:cNvSpPr>
          <p:nvPr>
            <p:ph type="dt" idx="10"/>
          </p:nvPr>
        </p:nvSpPr>
        <p:spPr>
          <a:ln/>
        </p:spPr>
        <p:txBody>
          <a:bodyPr/>
          <a:lstStyle>
            <a:lvl1pPr>
              <a:defRPr/>
            </a:lvl1pPr>
          </a:lstStyle>
          <a:p>
            <a:pPr>
              <a:defRPr/>
            </a:pPr>
            <a:r>
              <a:rPr lang="de-DE" altLang="de-DE"/>
              <a:t>07.12.16</a:t>
            </a:r>
          </a:p>
        </p:txBody>
      </p:sp>
      <p:sp>
        <p:nvSpPr>
          <p:cNvPr id="6" name="Rectangle 7">
            <a:extLst>
              <a:ext uri="{FF2B5EF4-FFF2-40B4-BE49-F238E27FC236}">
                <a16:creationId xmlns:a16="http://schemas.microsoft.com/office/drawing/2014/main" id="{37FC5084-9825-4A7F-9319-DEBF92AA1336}"/>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7" name="Rectangle 8">
            <a:extLst>
              <a:ext uri="{FF2B5EF4-FFF2-40B4-BE49-F238E27FC236}">
                <a16:creationId xmlns:a16="http://schemas.microsoft.com/office/drawing/2014/main" id="{D6E98067-0F8F-4BD1-84C5-00291E7F1B8C}"/>
              </a:ext>
            </a:extLst>
          </p:cNvPr>
          <p:cNvSpPr>
            <a:spLocks noGrp="1" noChangeArrowheads="1"/>
          </p:cNvSpPr>
          <p:nvPr>
            <p:ph type="sldNum" idx="12"/>
          </p:nvPr>
        </p:nvSpPr>
        <p:spPr>
          <a:ln/>
        </p:spPr>
        <p:txBody>
          <a:bodyPr/>
          <a:lstStyle>
            <a:lvl1pPr>
              <a:defRPr/>
            </a:lvl1pPr>
          </a:lstStyle>
          <a:p>
            <a:pPr>
              <a:defRPr/>
            </a:pPr>
            <a:fld id="{84CD37DD-3F31-459F-A1C5-C6F9AEA2988A}" type="slidenum">
              <a:rPr lang="de-DE" altLang="de-DE"/>
              <a:pPr>
                <a:defRPr/>
              </a:pPr>
              <a:t>‹Nr.›</a:t>
            </a:fld>
            <a:endParaRPr lang="de-DE" altLang="de-DE"/>
          </a:p>
        </p:txBody>
      </p:sp>
    </p:spTree>
    <p:extLst>
      <p:ext uri="{BB962C8B-B14F-4D97-AF65-F5344CB8AC3E}">
        <p14:creationId xmlns:p14="http://schemas.microsoft.com/office/powerpoint/2010/main" val="28715919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6">
            <a:extLst>
              <a:ext uri="{FF2B5EF4-FFF2-40B4-BE49-F238E27FC236}">
                <a16:creationId xmlns:a16="http://schemas.microsoft.com/office/drawing/2014/main" id="{2834B172-63F8-41BF-AB26-0B6CCFCED2A1}"/>
              </a:ext>
            </a:extLst>
          </p:cNvPr>
          <p:cNvSpPr>
            <a:spLocks noGrp="1" noChangeArrowheads="1"/>
          </p:cNvSpPr>
          <p:nvPr>
            <p:ph type="dt" idx="10"/>
          </p:nvPr>
        </p:nvSpPr>
        <p:spPr>
          <a:ln/>
        </p:spPr>
        <p:txBody>
          <a:bodyPr/>
          <a:lstStyle>
            <a:lvl1pPr>
              <a:defRPr/>
            </a:lvl1pPr>
          </a:lstStyle>
          <a:p>
            <a:pPr>
              <a:defRPr/>
            </a:pPr>
            <a:r>
              <a:rPr lang="de-DE" altLang="de-DE"/>
              <a:t>07.12.16</a:t>
            </a:r>
          </a:p>
        </p:txBody>
      </p:sp>
      <p:sp>
        <p:nvSpPr>
          <p:cNvPr id="8" name="Rectangle 7">
            <a:extLst>
              <a:ext uri="{FF2B5EF4-FFF2-40B4-BE49-F238E27FC236}">
                <a16:creationId xmlns:a16="http://schemas.microsoft.com/office/drawing/2014/main" id="{901BC2C6-5962-4BEA-AD44-3027D7FAF472}"/>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9" name="Rectangle 8">
            <a:extLst>
              <a:ext uri="{FF2B5EF4-FFF2-40B4-BE49-F238E27FC236}">
                <a16:creationId xmlns:a16="http://schemas.microsoft.com/office/drawing/2014/main" id="{E7F70F53-9576-4E33-AF7D-B95BBA124F2C}"/>
              </a:ext>
            </a:extLst>
          </p:cNvPr>
          <p:cNvSpPr>
            <a:spLocks noGrp="1" noChangeArrowheads="1"/>
          </p:cNvSpPr>
          <p:nvPr>
            <p:ph type="sldNum" idx="12"/>
          </p:nvPr>
        </p:nvSpPr>
        <p:spPr>
          <a:ln/>
        </p:spPr>
        <p:txBody>
          <a:bodyPr/>
          <a:lstStyle>
            <a:lvl1pPr>
              <a:defRPr/>
            </a:lvl1pPr>
          </a:lstStyle>
          <a:p>
            <a:pPr>
              <a:defRPr/>
            </a:pPr>
            <a:fld id="{3F4DF555-74F5-4280-BE0D-86ECFD139AE3}" type="slidenum">
              <a:rPr lang="de-DE" altLang="de-DE"/>
              <a:pPr>
                <a:defRPr/>
              </a:pPr>
              <a:t>‹Nr.›</a:t>
            </a:fld>
            <a:endParaRPr lang="de-DE" altLang="de-DE"/>
          </a:p>
        </p:txBody>
      </p:sp>
    </p:spTree>
    <p:extLst>
      <p:ext uri="{BB962C8B-B14F-4D97-AF65-F5344CB8AC3E}">
        <p14:creationId xmlns:p14="http://schemas.microsoft.com/office/powerpoint/2010/main" val="22797187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6">
            <a:extLst>
              <a:ext uri="{FF2B5EF4-FFF2-40B4-BE49-F238E27FC236}">
                <a16:creationId xmlns:a16="http://schemas.microsoft.com/office/drawing/2014/main" id="{EA09F5AB-450F-4F43-AD78-E6F3E96AAA1F}"/>
              </a:ext>
            </a:extLst>
          </p:cNvPr>
          <p:cNvSpPr>
            <a:spLocks noGrp="1" noChangeArrowheads="1"/>
          </p:cNvSpPr>
          <p:nvPr>
            <p:ph type="dt" idx="10"/>
          </p:nvPr>
        </p:nvSpPr>
        <p:spPr>
          <a:ln/>
        </p:spPr>
        <p:txBody>
          <a:bodyPr/>
          <a:lstStyle>
            <a:lvl1pPr>
              <a:defRPr/>
            </a:lvl1pPr>
          </a:lstStyle>
          <a:p>
            <a:pPr>
              <a:defRPr/>
            </a:pPr>
            <a:r>
              <a:rPr lang="de-DE" altLang="de-DE"/>
              <a:t>07.12.16</a:t>
            </a:r>
          </a:p>
        </p:txBody>
      </p:sp>
      <p:sp>
        <p:nvSpPr>
          <p:cNvPr id="4" name="Rectangle 7">
            <a:extLst>
              <a:ext uri="{FF2B5EF4-FFF2-40B4-BE49-F238E27FC236}">
                <a16:creationId xmlns:a16="http://schemas.microsoft.com/office/drawing/2014/main" id="{281C26EA-F180-4C59-8782-EA5ED1350628}"/>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5" name="Rectangle 8">
            <a:extLst>
              <a:ext uri="{FF2B5EF4-FFF2-40B4-BE49-F238E27FC236}">
                <a16:creationId xmlns:a16="http://schemas.microsoft.com/office/drawing/2014/main" id="{61A2D4AA-CBDB-4DDF-855D-4F49D1B35D47}"/>
              </a:ext>
            </a:extLst>
          </p:cNvPr>
          <p:cNvSpPr>
            <a:spLocks noGrp="1" noChangeArrowheads="1"/>
          </p:cNvSpPr>
          <p:nvPr>
            <p:ph type="sldNum" idx="12"/>
          </p:nvPr>
        </p:nvSpPr>
        <p:spPr>
          <a:ln/>
        </p:spPr>
        <p:txBody>
          <a:bodyPr/>
          <a:lstStyle>
            <a:lvl1pPr>
              <a:defRPr/>
            </a:lvl1pPr>
          </a:lstStyle>
          <a:p>
            <a:pPr>
              <a:defRPr/>
            </a:pPr>
            <a:fld id="{06A6B801-3812-4A0B-9AB4-FCFDD233943B}" type="slidenum">
              <a:rPr lang="de-DE" altLang="de-DE"/>
              <a:pPr>
                <a:defRPr/>
              </a:pPr>
              <a:t>‹Nr.›</a:t>
            </a:fld>
            <a:endParaRPr lang="de-DE" altLang="de-DE"/>
          </a:p>
        </p:txBody>
      </p:sp>
    </p:spTree>
    <p:extLst>
      <p:ext uri="{BB962C8B-B14F-4D97-AF65-F5344CB8AC3E}">
        <p14:creationId xmlns:p14="http://schemas.microsoft.com/office/powerpoint/2010/main" val="3666076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2713" cy="373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89513" y="2362200"/>
            <a:ext cx="3924300" cy="373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a:extLst>
              <a:ext uri="{FF2B5EF4-FFF2-40B4-BE49-F238E27FC236}">
                <a16:creationId xmlns:a16="http://schemas.microsoft.com/office/drawing/2014/main" id="{70CCD39E-48CF-4561-AB23-67DA9D3C34C6}"/>
              </a:ext>
            </a:extLst>
          </p:cNvPr>
          <p:cNvSpPr>
            <a:spLocks noGrp="1" noChangeArrowheads="1"/>
          </p:cNvSpPr>
          <p:nvPr>
            <p:ph type="dt" idx="10"/>
          </p:nvPr>
        </p:nvSpPr>
        <p:spPr>
          <a:ln/>
        </p:spPr>
        <p:txBody>
          <a:bodyPr/>
          <a:lstStyle>
            <a:lvl1pPr>
              <a:defRPr/>
            </a:lvl1pPr>
          </a:lstStyle>
          <a:p>
            <a:pPr>
              <a:defRPr/>
            </a:pPr>
            <a:r>
              <a:rPr lang="de-DE" altLang="de-DE"/>
              <a:t>07.12.16</a:t>
            </a:r>
          </a:p>
        </p:txBody>
      </p:sp>
      <p:sp>
        <p:nvSpPr>
          <p:cNvPr id="6" name="Rectangle 7">
            <a:extLst>
              <a:ext uri="{FF2B5EF4-FFF2-40B4-BE49-F238E27FC236}">
                <a16:creationId xmlns:a16="http://schemas.microsoft.com/office/drawing/2014/main" id="{28875547-0C3E-482D-93A8-9112A8D21C68}"/>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7" name="Rectangle 8">
            <a:extLst>
              <a:ext uri="{FF2B5EF4-FFF2-40B4-BE49-F238E27FC236}">
                <a16:creationId xmlns:a16="http://schemas.microsoft.com/office/drawing/2014/main" id="{D4D14D4E-1A53-4150-B896-2A2C9271EEB9}"/>
              </a:ext>
            </a:extLst>
          </p:cNvPr>
          <p:cNvSpPr>
            <a:spLocks noGrp="1" noChangeArrowheads="1"/>
          </p:cNvSpPr>
          <p:nvPr>
            <p:ph type="sldNum" idx="12"/>
          </p:nvPr>
        </p:nvSpPr>
        <p:spPr>
          <a:ln/>
        </p:spPr>
        <p:txBody>
          <a:bodyPr/>
          <a:lstStyle>
            <a:lvl1pPr>
              <a:defRPr/>
            </a:lvl1pPr>
          </a:lstStyle>
          <a:p>
            <a:pPr>
              <a:defRPr/>
            </a:pPr>
            <a:fld id="{366D0471-300E-49FB-A18F-6D30B772C30D}" type="slidenum">
              <a:rPr lang="de-DE" altLang="de-DE"/>
              <a:pPr>
                <a:defRPr/>
              </a:pPr>
              <a:t>‹Nr.›</a:t>
            </a:fld>
            <a:endParaRPr lang="de-DE" altLang="de-DE"/>
          </a:p>
        </p:txBody>
      </p:sp>
    </p:spTree>
    <p:extLst>
      <p:ext uri="{BB962C8B-B14F-4D97-AF65-F5344CB8AC3E}">
        <p14:creationId xmlns:p14="http://schemas.microsoft.com/office/powerpoint/2010/main" val="29846108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6ACBF860-F85C-4166-8A38-E4A35EBF940A}"/>
              </a:ext>
            </a:extLst>
          </p:cNvPr>
          <p:cNvSpPr>
            <a:spLocks noGrp="1" noChangeArrowheads="1"/>
          </p:cNvSpPr>
          <p:nvPr>
            <p:ph type="dt" idx="10"/>
          </p:nvPr>
        </p:nvSpPr>
        <p:spPr>
          <a:ln/>
        </p:spPr>
        <p:txBody>
          <a:bodyPr/>
          <a:lstStyle>
            <a:lvl1pPr>
              <a:defRPr/>
            </a:lvl1pPr>
          </a:lstStyle>
          <a:p>
            <a:pPr>
              <a:defRPr/>
            </a:pPr>
            <a:r>
              <a:rPr lang="de-DE" altLang="de-DE"/>
              <a:t>07.12.16</a:t>
            </a:r>
          </a:p>
        </p:txBody>
      </p:sp>
      <p:sp>
        <p:nvSpPr>
          <p:cNvPr id="3" name="Rectangle 7">
            <a:extLst>
              <a:ext uri="{FF2B5EF4-FFF2-40B4-BE49-F238E27FC236}">
                <a16:creationId xmlns:a16="http://schemas.microsoft.com/office/drawing/2014/main" id="{6FEB037A-69FE-494B-B5A5-D6184372153B}"/>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4" name="Rectangle 8">
            <a:extLst>
              <a:ext uri="{FF2B5EF4-FFF2-40B4-BE49-F238E27FC236}">
                <a16:creationId xmlns:a16="http://schemas.microsoft.com/office/drawing/2014/main" id="{1BECA28A-DC3F-4636-85EC-95082AC0C99A}"/>
              </a:ext>
            </a:extLst>
          </p:cNvPr>
          <p:cNvSpPr>
            <a:spLocks noGrp="1" noChangeArrowheads="1"/>
          </p:cNvSpPr>
          <p:nvPr>
            <p:ph type="sldNum" idx="12"/>
          </p:nvPr>
        </p:nvSpPr>
        <p:spPr>
          <a:ln/>
        </p:spPr>
        <p:txBody>
          <a:bodyPr/>
          <a:lstStyle>
            <a:lvl1pPr>
              <a:defRPr/>
            </a:lvl1pPr>
          </a:lstStyle>
          <a:p>
            <a:pPr>
              <a:defRPr/>
            </a:pPr>
            <a:fld id="{9840C11B-CA46-4A10-9D97-F8F24C0E2EC2}" type="slidenum">
              <a:rPr lang="de-DE" altLang="de-DE"/>
              <a:pPr>
                <a:defRPr/>
              </a:pPr>
              <a:t>‹Nr.›</a:t>
            </a:fld>
            <a:endParaRPr lang="de-DE" altLang="de-DE"/>
          </a:p>
        </p:txBody>
      </p:sp>
    </p:spTree>
    <p:extLst>
      <p:ext uri="{BB962C8B-B14F-4D97-AF65-F5344CB8AC3E}">
        <p14:creationId xmlns:p14="http://schemas.microsoft.com/office/powerpoint/2010/main" val="40864202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6">
            <a:extLst>
              <a:ext uri="{FF2B5EF4-FFF2-40B4-BE49-F238E27FC236}">
                <a16:creationId xmlns:a16="http://schemas.microsoft.com/office/drawing/2014/main" id="{EE532282-9767-4DF1-9D0D-E7DC82EF4D1B}"/>
              </a:ext>
            </a:extLst>
          </p:cNvPr>
          <p:cNvSpPr>
            <a:spLocks noGrp="1" noChangeArrowheads="1"/>
          </p:cNvSpPr>
          <p:nvPr>
            <p:ph type="dt" idx="10"/>
          </p:nvPr>
        </p:nvSpPr>
        <p:spPr>
          <a:ln/>
        </p:spPr>
        <p:txBody>
          <a:bodyPr/>
          <a:lstStyle>
            <a:lvl1pPr>
              <a:defRPr/>
            </a:lvl1pPr>
          </a:lstStyle>
          <a:p>
            <a:pPr>
              <a:defRPr/>
            </a:pPr>
            <a:r>
              <a:rPr lang="de-DE" altLang="de-DE"/>
              <a:t>07.12.16</a:t>
            </a:r>
          </a:p>
        </p:txBody>
      </p:sp>
      <p:sp>
        <p:nvSpPr>
          <p:cNvPr id="6" name="Rectangle 7">
            <a:extLst>
              <a:ext uri="{FF2B5EF4-FFF2-40B4-BE49-F238E27FC236}">
                <a16:creationId xmlns:a16="http://schemas.microsoft.com/office/drawing/2014/main" id="{024D4CC3-B3E6-4971-87B1-857FB0E72ABF}"/>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7" name="Rectangle 8">
            <a:extLst>
              <a:ext uri="{FF2B5EF4-FFF2-40B4-BE49-F238E27FC236}">
                <a16:creationId xmlns:a16="http://schemas.microsoft.com/office/drawing/2014/main" id="{6CCA59FD-6D66-4393-9C83-F433AD48F87E}"/>
              </a:ext>
            </a:extLst>
          </p:cNvPr>
          <p:cNvSpPr>
            <a:spLocks noGrp="1" noChangeArrowheads="1"/>
          </p:cNvSpPr>
          <p:nvPr>
            <p:ph type="sldNum" idx="12"/>
          </p:nvPr>
        </p:nvSpPr>
        <p:spPr>
          <a:ln/>
        </p:spPr>
        <p:txBody>
          <a:bodyPr/>
          <a:lstStyle>
            <a:lvl1pPr>
              <a:defRPr/>
            </a:lvl1pPr>
          </a:lstStyle>
          <a:p>
            <a:pPr>
              <a:defRPr/>
            </a:pPr>
            <a:fld id="{D8E84C31-4844-4ECF-8143-5608203CB2DA}" type="slidenum">
              <a:rPr lang="de-DE" altLang="de-DE"/>
              <a:pPr>
                <a:defRPr/>
              </a:pPr>
              <a:t>‹Nr.›</a:t>
            </a:fld>
            <a:endParaRPr lang="de-DE" altLang="de-DE"/>
          </a:p>
        </p:txBody>
      </p:sp>
    </p:spTree>
    <p:extLst>
      <p:ext uri="{BB962C8B-B14F-4D97-AF65-F5344CB8AC3E}">
        <p14:creationId xmlns:p14="http://schemas.microsoft.com/office/powerpoint/2010/main" val="41433469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6">
            <a:extLst>
              <a:ext uri="{FF2B5EF4-FFF2-40B4-BE49-F238E27FC236}">
                <a16:creationId xmlns:a16="http://schemas.microsoft.com/office/drawing/2014/main" id="{67AE3DAE-1627-470C-86E8-359C6A82FAFB}"/>
              </a:ext>
            </a:extLst>
          </p:cNvPr>
          <p:cNvSpPr>
            <a:spLocks noGrp="1" noChangeArrowheads="1"/>
          </p:cNvSpPr>
          <p:nvPr>
            <p:ph type="dt" idx="10"/>
          </p:nvPr>
        </p:nvSpPr>
        <p:spPr>
          <a:ln/>
        </p:spPr>
        <p:txBody>
          <a:bodyPr/>
          <a:lstStyle>
            <a:lvl1pPr>
              <a:defRPr/>
            </a:lvl1pPr>
          </a:lstStyle>
          <a:p>
            <a:pPr>
              <a:defRPr/>
            </a:pPr>
            <a:r>
              <a:rPr lang="de-DE" altLang="de-DE"/>
              <a:t>07.12.16</a:t>
            </a:r>
          </a:p>
        </p:txBody>
      </p:sp>
      <p:sp>
        <p:nvSpPr>
          <p:cNvPr id="6" name="Rectangle 7">
            <a:extLst>
              <a:ext uri="{FF2B5EF4-FFF2-40B4-BE49-F238E27FC236}">
                <a16:creationId xmlns:a16="http://schemas.microsoft.com/office/drawing/2014/main" id="{7D22BC3F-F70C-4503-948F-2A174B5F00AD}"/>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7" name="Rectangle 8">
            <a:extLst>
              <a:ext uri="{FF2B5EF4-FFF2-40B4-BE49-F238E27FC236}">
                <a16:creationId xmlns:a16="http://schemas.microsoft.com/office/drawing/2014/main" id="{4A10C689-FBFA-4E7C-B741-4F76D3DFA13B}"/>
              </a:ext>
            </a:extLst>
          </p:cNvPr>
          <p:cNvSpPr>
            <a:spLocks noGrp="1" noChangeArrowheads="1"/>
          </p:cNvSpPr>
          <p:nvPr>
            <p:ph type="sldNum" idx="12"/>
          </p:nvPr>
        </p:nvSpPr>
        <p:spPr>
          <a:ln/>
        </p:spPr>
        <p:txBody>
          <a:bodyPr/>
          <a:lstStyle>
            <a:lvl1pPr>
              <a:defRPr/>
            </a:lvl1pPr>
          </a:lstStyle>
          <a:p>
            <a:pPr>
              <a:defRPr/>
            </a:pPr>
            <a:fld id="{2B3E0383-3816-4BD1-8B4A-B4B399BE9B7C}" type="slidenum">
              <a:rPr lang="de-DE" altLang="de-DE"/>
              <a:pPr>
                <a:defRPr/>
              </a:pPr>
              <a:t>‹Nr.›</a:t>
            </a:fld>
            <a:endParaRPr lang="de-DE" altLang="de-DE"/>
          </a:p>
        </p:txBody>
      </p:sp>
    </p:spTree>
    <p:extLst>
      <p:ext uri="{BB962C8B-B14F-4D97-AF65-F5344CB8AC3E}">
        <p14:creationId xmlns:p14="http://schemas.microsoft.com/office/powerpoint/2010/main" val="1123972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05E7189A-6E4D-41FE-861B-3BBDF27FB76E}"/>
              </a:ext>
            </a:extLst>
          </p:cNvPr>
          <p:cNvSpPr>
            <a:spLocks noGrp="1" noChangeArrowheads="1"/>
          </p:cNvSpPr>
          <p:nvPr>
            <p:ph type="dt" idx="10"/>
          </p:nvPr>
        </p:nvSpPr>
        <p:spPr>
          <a:ln/>
        </p:spPr>
        <p:txBody>
          <a:bodyPr/>
          <a:lstStyle>
            <a:lvl1pPr>
              <a:defRPr/>
            </a:lvl1pPr>
          </a:lstStyle>
          <a:p>
            <a:pPr>
              <a:defRPr/>
            </a:pPr>
            <a:r>
              <a:rPr lang="de-DE" altLang="de-DE"/>
              <a:t>07.12.16</a:t>
            </a:r>
          </a:p>
        </p:txBody>
      </p:sp>
      <p:sp>
        <p:nvSpPr>
          <p:cNvPr id="5" name="Rectangle 7">
            <a:extLst>
              <a:ext uri="{FF2B5EF4-FFF2-40B4-BE49-F238E27FC236}">
                <a16:creationId xmlns:a16="http://schemas.microsoft.com/office/drawing/2014/main" id="{02FEA5B9-2FCC-494F-AFA6-E9F72AE548DE}"/>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63D906AE-0699-40F1-BEBF-AAD775368653}"/>
              </a:ext>
            </a:extLst>
          </p:cNvPr>
          <p:cNvSpPr>
            <a:spLocks noGrp="1" noChangeArrowheads="1"/>
          </p:cNvSpPr>
          <p:nvPr>
            <p:ph type="sldNum" idx="12"/>
          </p:nvPr>
        </p:nvSpPr>
        <p:spPr>
          <a:ln/>
        </p:spPr>
        <p:txBody>
          <a:bodyPr/>
          <a:lstStyle>
            <a:lvl1pPr>
              <a:defRPr/>
            </a:lvl1pPr>
          </a:lstStyle>
          <a:p>
            <a:pPr>
              <a:defRPr/>
            </a:pPr>
            <a:fld id="{22C36C16-7BED-439A-89D7-303DD6D9D4F0}" type="slidenum">
              <a:rPr lang="de-DE" altLang="de-DE"/>
              <a:pPr>
                <a:defRPr/>
              </a:pPr>
              <a:t>‹Nr.›</a:t>
            </a:fld>
            <a:endParaRPr lang="de-DE" altLang="de-DE"/>
          </a:p>
        </p:txBody>
      </p:sp>
    </p:spTree>
    <p:extLst>
      <p:ext uri="{BB962C8B-B14F-4D97-AF65-F5344CB8AC3E}">
        <p14:creationId xmlns:p14="http://schemas.microsoft.com/office/powerpoint/2010/main" val="15454712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268413"/>
            <a:ext cx="1998663" cy="48260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268413"/>
            <a:ext cx="5848350" cy="48260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DF68F708-A724-4677-8C3A-E029899953B1}"/>
              </a:ext>
            </a:extLst>
          </p:cNvPr>
          <p:cNvSpPr>
            <a:spLocks noGrp="1" noChangeArrowheads="1"/>
          </p:cNvSpPr>
          <p:nvPr>
            <p:ph type="dt" idx="10"/>
          </p:nvPr>
        </p:nvSpPr>
        <p:spPr>
          <a:ln/>
        </p:spPr>
        <p:txBody>
          <a:bodyPr/>
          <a:lstStyle>
            <a:lvl1pPr>
              <a:defRPr/>
            </a:lvl1pPr>
          </a:lstStyle>
          <a:p>
            <a:pPr>
              <a:defRPr/>
            </a:pPr>
            <a:r>
              <a:rPr lang="de-DE" altLang="de-DE"/>
              <a:t>07.12.16</a:t>
            </a:r>
          </a:p>
        </p:txBody>
      </p:sp>
      <p:sp>
        <p:nvSpPr>
          <p:cNvPr id="5" name="Rectangle 7">
            <a:extLst>
              <a:ext uri="{FF2B5EF4-FFF2-40B4-BE49-F238E27FC236}">
                <a16:creationId xmlns:a16="http://schemas.microsoft.com/office/drawing/2014/main" id="{AC081572-6DBA-40FA-AF09-8CBC9A1D1127}"/>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6" name="Rectangle 8">
            <a:extLst>
              <a:ext uri="{FF2B5EF4-FFF2-40B4-BE49-F238E27FC236}">
                <a16:creationId xmlns:a16="http://schemas.microsoft.com/office/drawing/2014/main" id="{E4C7CA03-1ACB-4037-A1D5-E89A0F90DA75}"/>
              </a:ext>
            </a:extLst>
          </p:cNvPr>
          <p:cNvSpPr>
            <a:spLocks noGrp="1" noChangeArrowheads="1"/>
          </p:cNvSpPr>
          <p:nvPr>
            <p:ph type="sldNum" idx="12"/>
          </p:nvPr>
        </p:nvSpPr>
        <p:spPr>
          <a:ln/>
        </p:spPr>
        <p:txBody>
          <a:bodyPr/>
          <a:lstStyle>
            <a:lvl1pPr>
              <a:defRPr/>
            </a:lvl1pPr>
          </a:lstStyle>
          <a:p>
            <a:pPr>
              <a:defRPr/>
            </a:pPr>
            <a:fld id="{0D4D2431-5630-4570-A62D-CC79A1216D32}" type="slidenum">
              <a:rPr lang="de-DE" altLang="de-DE"/>
              <a:pPr>
                <a:defRPr/>
              </a:pPr>
              <a:t>‹Nr.›</a:t>
            </a:fld>
            <a:endParaRPr lang="de-DE" altLang="de-DE"/>
          </a:p>
        </p:txBody>
      </p:sp>
    </p:spTree>
    <p:extLst>
      <p:ext uri="{BB962C8B-B14F-4D97-AF65-F5344CB8AC3E}">
        <p14:creationId xmlns:p14="http://schemas.microsoft.com/office/powerpoint/2010/main" val="3255462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Tree>
    <p:extLst>
      <p:ext uri="{BB962C8B-B14F-4D97-AF65-F5344CB8AC3E}">
        <p14:creationId xmlns:p14="http://schemas.microsoft.com/office/powerpoint/2010/main" val="13773029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1798792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3374371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2713" cy="373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89513" y="2362200"/>
            <a:ext cx="3924300" cy="373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133857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258667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6">
            <a:extLst>
              <a:ext uri="{FF2B5EF4-FFF2-40B4-BE49-F238E27FC236}">
                <a16:creationId xmlns:a16="http://schemas.microsoft.com/office/drawing/2014/main" id="{FB8F63C8-67AA-4215-8237-AC322E4EC7D5}"/>
              </a:ext>
            </a:extLst>
          </p:cNvPr>
          <p:cNvSpPr>
            <a:spLocks noGrp="1" noChangeArrowheads="1"/>
          </p:cNvSpPr>
          <p:nvPr>
            <p:ph type="dt" idx="10"/>
          </p:nvPr>
        </p:nvSpPr>
        <p:spPr>
          <a:ln/>
        </p:spPr>
        <p:txBody>
          <a:bodyPr/>
          <a:lstStyle>
            <a:lvl1pPr>
              <a:defRPr/>
            </a:lvl1pPr>
          </a:lstStyle>
          <a:p>
            <a:pPr>
              <a:defRPr/>
            </a:pPr>
            <a:r>
              <a:rPr lang="de-DE" altLang="de-DE"/>
              <a:t>07.12.16</a:t>
            </a:r>
          </a:p>
        </p:txBody>
      </p:sp>
      <p:sp>
        <p:nvSpPr>
          <p:cNvPr id="8" name="Rectangle 7">
            <a:extLst>
              <a:ext uri="{FF2B5EF4-FFF2-40B4-BE49-F238E27FC236}">
                <a16:creationId xmlns:a16="http://schemas.microsoft.com/office/drawing/2014/main" id="{B7731F5F-BF4E-4C3F-918F-6826260460F5}"/>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9" name="Rectangle 8">
            <a:extLst>
              <a:ext uri="{FF2B5EF4-FFF2-40B4-BE49-F238E27FC236}">
                <a16:creationId xmlns:a16="http://schemas.microsoft.com/office/drawing/2014/main" id="{B8D55AFF-B7F7-4304-AC2C-70497586AF05}"/>
              </a:ext>
            </a:extLst>
          </p:cNvPr>
          <p:cNvSpPr>
            <a:spLocks noGrp="1" noChangeArrowheads="1"/>
          </p:cNvSpPr>
          <p:nvPr>
            <p:ph type="sldNum" idx="12"/>
          </p:nvPr>
        </p:nvSpPr>
        <p:spPr>
          <a:ln/>
        </p:spPr>
        <p:txBody>
          <a:bodyPr/>
          <a:lstStyle>
            <a:lvl1pPr>
              <a:defRPr/>
            </a:lvl1pPr>
          </a:lstStyle>
          <a:p>
            <a:pPr>
              <a:defRPr/>
            </a:pPr>
            <a:fld id="{E0F168E7-4074-44B6-997B-25020085789D}" type="slidenum">
              <a:rPr lang="de-DE" altLang="de-DE"/>
              <a:pPr>
                <a:defRPr/>
              </a:pPr>
              <a:t>‹Nr.›</a:t>
            </a:fld>
            <a:endParaRPr lang="de-DE" altLang="de-DE"/>
          </a:p>
        </p:txBody>
      </p:sp>
    </p:spTree>
    <p:extLst>
      <p:ext uri="{BB962C8B-B14F-4D97-AF65-F5344CB8AC3E}">
        <p14:creationId xmlns:p14="http://schemas.microsoft.com/office/powerpoint/2010/main" val="34981327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26452051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019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2150832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6907410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251627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268413"/>
            <a:ext cx="1998663" cy="48260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268413"/>
            <a:ext cx="5848350" cy="48260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4961720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7A4CA9-CB1E-40F1-8556-C0C92B1EF331}"/>
              </a:ext>
            </a:extLst>
          </p:cNvPr>
          <p:cNvSpPr>
            <a:spLocks noChangeArrowheads="1"/>
          </p:cNvSpPr>
          <p:nvPr/>
        </p:nvSpPr>
        <p:spPr bwMode="auto">
          <a:xfrm>
            <a:off x="0" y="0"/>
            <a:ext cx="4572000" cy="6858000"/>
          </a:xfrm>
          <a:prstGeom prst="rect">
            <a:avLst/>
          </a:prstGeom>
          <a:solidFill>
            <a:srgbClr val="3493C5"/>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eaLnBrk="1" hangingPunct="1">
              <a:defRPr/>
            </a:pPr>
            <a:endParaRPr kumimoji="1" lang="de-DE">
              <a:solidFill>
                <a:srgbClr val="003366"/>
              </a:solidFill>
              <a:ea typeface="+mn-ea"/>
            </a:endParaRPr>
          </a:p>
        </p:txBody>
      </p:sp>
      <p:sp>
        <p:nvSpPr>
          <p:cNvPr id="5" name="AutoShape 3">
            <a:extLst>
              <a:ext uri="{FF2B5EF4-FFF2-40B4-BE49-F238E27FC236}">
                <a16:creationId xmlns:a16="http://schemas.microsoft.com/office/drawing/2014/main" id="{1F4DBA24-88C3-482F-BF78-0EAA8BF5C58E}"/>
              </a:ext>
            </a:extLst>
          </p:cNvPr>
          <p:cNvSpPr>
            <a:spLocks noChangeArrowheads="1"/>
          </p:cNvSpPr>
          <p:nvPr/>
        </p:nvSpPr>
        <p:spPr bwMode="auto">
          <a:xfrm>
            <a:off x="611188" y="1235075"/>
            <a:ext cx="5181600" cy="1905000"/>
          </a:xfrm>
          <a:prstGeom prst="roundRect">
            <a:avLst>
              <a:gd name="adj" fmla="val 50000"/>
            </a:avLst>
          </a:prstGeom>
          <a:solidFill>
            <a:schemeClr val="bg1"/>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eaLnBrk="1" hangingPunct="1">
              <a:defRPr/>
            </a:pPr>
            <a:endParaRPr kumimoji="1" lang="de-DE">
              <a:solidFill>
                <a:srgbClr val="003366"/>
              </a:solidFill>
              <a:ea typeface="+mn-ea"/>
            </a:endParaRPr>
          </a:p>
        </p:txBody>
      </p:sp>
      <p:pic>
        <p:nvPicPr>
          <p:cNvPr id="6" name="Grafik 14">
            <a:extLst>
              <a:ext uri="{FF2B5EF4-FFF2-40B4-BE49-F238E27FC236}">
                <a16:creationId xmlns:a16="http://schemas.microsoft.com/office/drawing/2014/main" id="{2B889169-6407-4451-B1DA-5157F1ED8A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08625" y="26988"/>
            <a:ext cx="34194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5"/>
          <p:cNvSpPr>
            <a:spLocks noGrp="1" noChangeArrowheads="1"/>
          </p:cNvSpPr>
          <p:nvPr>
            <p:ph type="subTitle" idx="1"/>
          </p:nvPr>
        </p:nvSpPr>
        <p:spPr>
          <a:xfrm>
            <a:off x="4721225" y="3176602"/>
            <a:ext cx="3657600" cy="1822450"/>
          </a:xfrm>
        </p:spPr>
        <p:txBody>
          <a:bodyPr anchor="b"/>
          <a:lstStyle>
            <a:lvl1pPr marL="0" indent="0">
              <a:buFont typeface="Wingdings" panose="05000000000000000000" pitchFamily="2" charset="2"/>
              <a:buNone/>
              <a:defRPr>
                <a:solidFill>
                  <a:schemeClr val="bg2"/>
                </a:solidFill>
              </a:defRPr>
            </a:lvl1pPr>
          </a:lstStyle>
          <a:p>
            <a:pPr lvl="0"/>
            <a:r>
              <a:rPr lang="de-DE" noProof="0"/>
              <a:t>Formatvorlage des Untertitelmasters durch Klicken bearbeiten</a:t>
            </a:r>
            <a:endParaRPr lang="de-DE" noProof="0" dirty="0"/>
          </a:p>
        </p:txBody>
      </p:sp>
      <p:sp>
        <p:nvSpPr>
          <p:cNvPr id="8211" name="Rectangle 19"/>
          <p:cNvSpPr>
            <a:spLocks noGrp="1" noChangeArrowheads="1"/>
          </p:cNvSpPr>
          <p:nvPr>
            <p:ph type="ctrTitle" sz="quarter"/>
          </p:nvPr>
        </p:nvSpPr>
        <p:spPr>
          <a:xfrm>
            <a:off x="323528" y="1581150"/>
            <a:ext cx="7772400" cy="1463675"/>
          </a:xfrm>
        </p:spPr>
        <p:txBody>
          <a:bodyPr anchor="ctr"/>
          <a:lstStyle>
            <a:lvl1pPr algn="ctr">
              <a:defRPr sz="3200">
                <a:solidFill>
                  <a:schemeClr val="tx1"/>
                </a:solidFill>
              </a:defRPr>
            </a:lvl1pPr>
          </a:lstStyle>
          <a:p>
            <a:pPr lvl="0"/>
            <a:r>
              <a:rPr lang="de-DE" noProof="0"/>
              <a:t>Titelmasterformat durch Klicken bearbeiten</a:t>
            </a:r>
            <a:endParaRPr lang="de-DE" noProof="0" dirty="0"/>
          </a:p>
        </p:txBody>
      </p:sp>
      <p:sp>
        <p:nvSpPr>
          <p:cNvPr id="7" name="Rectangle 14">
            <a:extLst>
              <a:ext uri="{FF2B5EF4-FFF2-40B4-BE49-F238E27FC236}">
                <a16:creationId xmlns:a16="http://schemas.microsoft.com/office/drawing/2014/main" id="{A600D8C8-67A6-4AFE-9982-3D9B0499BF10}"/>
              </a:ext>
            </a:extLst>
          </p:cNvPr>
          <p:cNvSpPr>
            <a:spLocks noGrp="1" noChangeArrowheads="1"/>
          </p:cNvSpPr>
          <p:nvPr>
            <p:ph type="dt" sz="quarter" idx="10"/>
          </p:nvPr>
        </p:nvSpPr>
        <p:spPr>
          <a:xfrm>
            <a:off x="2667000" y="6553200"/>
            <a:ext cx="1905000" cy="304800"/>
          </a:xfrm>
        </p:spPr>
        <p:txBody>
          <a:bodyPr/>
          <a:lstStyle>
            <a:lvl1pPr>
              <a:buClr>
                <a:srgbClr val="000000"/>
              </a:buClr>
              <a:buSzPct val="100000"/>
              <a:buFont typeface="Times New Roman" panose="02020603050405020304" pitchFamily="18" charset="0"/>
              <a:buNone/>
              <a:defRPr>
                <a:solidFill>
                  <a:srgbClr val="FFFFFF"/>
                </a:solidFill>
              </a:defRPr>
            </a:lvl1pPr>
          </a:lstStyle>
          <a:p>
            <a:pPr>
              <a:defRPr/>
            </a:pPr>
            <a:fld id="{41415C3E-A3AC-403F-95C2-C6EB74313B68}" type="datetime1">
              <a:rPr lang="de-DE" altLang="de-DE"/>
              <a:pPr>
                <a:defRPr/>
              </a:pPr>
              <a:t>21.10.2019</a:t>
            </a:fld>
            <a:endParaRPr lang="de-DE" altLang="de-DE"/>
          </a:p>
        </p:txBody>
      </p:sp>
      <p:sp>
        <p:nvSpPr>
          <p:cNvPr id="8" name="Rectangle 15">
            <a:extLst>
              <a:ext uri="{FF2B5EF4-FFF2-40B4-BE49-F238E27FC236}">
                <a16:creationId xmlns:a16="http://schemas.microsoft.com/office/drawing/2014/main" id="{D0C61D61-E113-47F4-9E4A-76DBEA0AE6FB}"/>
              </a:ext>
            </a:extLst>
          </p:cNvPr>
          <p:cNvSpPr>
            <a:spLocks noGrp="1" noChangeArrowheads="1"/>
          </p:cNvSpPr>
          <p:nvPr>
            <p:ph type="ftr" sz="quarter" idx="11"/>
          </p:nvPr>
        </p:nvSpPr>
        <p:spPr>
          <a:xfrm>
            <a:off x="5195888" y="6550025"/>
            <a:ext cx="3279775" cy="307975"/>
          </a:xfrm>
        </p:spPr>
        <p:txBody>
          <a:bodyPr/>
          <a:lstStyle>
            <a:lvl1pPr algn="r" defTabSz="449263">
              <a:buClr>
                <a:srgbClr val="000000"/>
              </a:buClr>
              <a:buSzPct val="100000"/>
              <a:buFont typeface="Times New Roman" pitchFamily="18" charset="0"/>
              <a:buNone/>
              <a:defRPr>
                <a:latin typeface="+mn-lt"/>
                <a:ea typeface="MS PGothic" pitchFamily="34" charset="-128"/>
              </a:defRPr>
            </a:lvl1pPr>
          </a:lstStyle>
          <a:p>
            <a:pPr>
              <a:defRPr/>
            </a:pPr>
            <a:r>
              <a:rPr lang="de-DE"/>
              <a:t>Multiplikatorin I Hochschule</a:t>
            </a:r>
          </a:p>
        </p:txBody>
      </p:sp>
      <p:sp>
        <p:nvSpPr>
          <p:cNvPr id="9" name="Rectangle 17">
            <a:extLst>
              <a:ext uri="{FF2B5EF4-FFF2-40B4-BE49-F238E27FC236}">
                <a16:creationId xmlns:a16="http://schemas.microsoft.com/office/drawing/2014/main" id="{2203A458-2948-4F90-9CB5-3BF0C75547A8}"/>
              </a:ext>
            </a:extLst>
          </p:cNvPr>
          <p:cNvSpPr>
            <a:spLocks noGrp="1" noChangeArrowheads="1"/>
          </p:cNvSpPr>
          <p:nvPr>
            <p:ph type="sldNum" sz="quarter" idx="12"/>
          </p:nvPr>
        </p:nvSpPr>
        <p:spPr>
          <a:xfrm>
            <a:off x="9525" y="5962650"/>
            <a:ext cx="1033463" cy="885825"/>
          </a:xfrm>
        </p:spPr>
        <p:txBody>
          <a:bodyPr anchorCtr="0"/>
          <a:lstStyle>
            <a:lvl1pPr>
              <a:buClr>
                <a:srgbClr val="000000"/>
              </a:buClr>
              <a:buSzPct val="100000"/>
              <a:buFont typeface="Times New Roman" panose="02020603050405020304" pitchFamily="18" charset="0"/>
              <a:buNone/>
              <a:defRPr/>
            </a:lvl1pPr>
          </a:lstStyle>
          <a:p>
            <a:pPr>
              <a:defRPr/>
            </a:pPr>
            <a:fld id="{F80675D7-0EB0-4912-887B-C59788427C0D}" type="slidenum">
              <a:rPr lang="de-DE" altLang="de-DE"/>
              <a:pPr>
                <a:defRPr/>
              </a:pPr>
              <a:t>‹Nr.›</a:t>
            </a:fld>
            <a:endParaRPr lang="de-DE" altLang="de-DE"/>
          </a:p>
        </p:txBody>
      </p:sp>
    </p:spTree>
    <p:extLst>
      <p:ext uri="{BB962C8B-B14F-4D97-AF65-F5344CB8AC3E}">
        <p14:creationId xmlns:p14="http://schemas.microsoft.com/office/powerpoint/2010/main" val="5530328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0B3AB0A-7BD2-4ACF-BE5B-28EAA7F753D4}"/>
              </a:ext>
            </a:extLst>
          </p:cNvPr>
          <p:cNvSpPr>
            <a:spLocks noGrp="1"/>
          </p:cNvSpPr>
          <p:nvPr>
            <p:ph type="dt" sz="half" idx="10"/>
          </p:nvPr>
        </p:nvSpPr>
        <p:spPr/>
        <p:txBody>
          <a:bodyPr/>
          <a:lstStyle>
            <a:lvl1pPr>
              <a:buClr>
                <a:srgbClr val="000000"/>
              </a:buClr>
              <a:buSzPct val="100000"/>
              <a:buFont typeface="Times New Roman" panose="02020603050405020304" pitchFamily="18" charset="0"/>
              <a:buNone/>
              <a:defRPr/>
            </a:lvl1pPr>
          </a:lstStyle>
          <a:p>
            <a:pPr>
              <a:defRPr/>
            </a:pPr>
            <a:fld id="{2DCEE12C-EF3A-4C1B-910F-E2E9EFC2A596}" type="datetime1">
              <a:rPr lang="de-DE" altLang="de-DE"/>
              <a:pPr>
                <a:defRPr/>
              </a:pPr>
              <a:t>21.10.2019</a:t>
            </a:fld>
            <a:endParaRPr lang="de-DE" altLang="de-DE"/>
          </a:p>
        </p:txBody>
      </p:sp>
      <p:sp>
        <p:nvSpPr>
          <p:cNvPr id="5" name="Foliennummernplatzhalter 5">
            <a:extLst>
              <a:ext uri="{FF2B5EF4-FFF2-40B4-BE49-F238E27FC236}">
                <a16:creationId xmlns:a16="http://schemas.microsoft.com/office/drawing/2014/main" id="{5966A142-2EA0-4175-8A67-EC7B3F11AFF2}"/>
              </a:ext>
            </a:extLst>
          </p:cNvPr>
          <p:cNvSpPr>
            <a:spLocks noGrp="1"/>
          </p:cNvSpPr>
          <p:nvPr>
            <p:ph type="sldNum" sz="quarter" idx="11"/>
          </p:nvPr>
        </p:nvSpPr>
        <p:spPr/>
        <p:txBody>
          <a:bodyPr/>
          <a:lstStyle>
            <a:lvl1pPr>
              <a:buClr>
                <a:srgbClr val="000000"/>
              </a:buClr>
              <a:buSzPct val="100000"/>
              <a:buFont typeface="Times New Roman" panose="02020603050405020304" pitchFamily="18" charset="0"/>
              <a:buNone/>
              <a:defRPr/>
            </a:lvl1pPr>
          </a:lstStyle>
          <a:p>
            <a:pPr>
              <a:defRPr/>
            </a:pPr>
            <a:fld id="{C27B3C7B-AA30-4034-9A8D-8668192881F1}" type="slidenum">
              <a:rPr lang="de-DE" altLang="de-DE"/>
              <a:pPr>
                <a:defRPr/>
              </a:pPr>
              <a:t>‹Nr.›</a:t>
            </a:fld>
            <a:endParaRPr lang="de-DE" altLang="de-DE"/>
          </a:p>
        </p:txBody>
      </p:sp>
      <p:sp>
        <p:nvSpPr>
          <p:cNvPr id="6" name="Rectangle 14">
            <a:extLst>
              <a:ext uri="{FF2B5EF4-FFF2-40B4-BE49-F238E27FC236}">
                <a16:creationId xmlns:a16="http://schemas.microsoft.com/office/drawing/2014/main" id="{FD2896B9-1944-4B74-AE01-DF13ACCB3699}"/>
              </a:ext>
            </a:extLst>
          </p:cNvPr>
          <p:cNvSpPr>
            <a:spLocks noGrp="1" noChangeArrowheads="1"/>
          </p:cNvSpPr>
          <p:nvPr>
            <p:ph type="ftr" sz="quarter" idx="12"/>
          </p:nvPr>
        </p:nvSpPr>
        <p:spPr/>
        <p:txBody>
          <a:bodyPr/>
          <a:lstStyle>
            <a:lvl1pPr defTabSz="449263">
              <a:buClr>
                <a:srgbClr val="000000"/>
              </a:buClr>
              <a:buSzPct val="100000"/>
              <a:buFont typeface="Times New Roman" pitchFamily="18" charset="0"/>
              <a:buNone/>
              <a:defRPr>
                <a:latin typeface="+mn-lt"/>
                <a:ea typeface="MS PGothic" pitchFamily="34" charset="-128"/>
              </a:defRPr>
            </a:lvl1pPr>
          </a:lstStyle>
          <a:p>
            <a:pPr>
              <a:defRPr/>
            </a:pPr>
            <a:r>
              <a:rPr lang="de-DE"/>
              <a:t>Multiplikatorin I Hochschule </a:t>
            </a:r>
          </a:p>
        </p:txBody>
      </p:sp>
    </p:spTree>
    <p:extLst>
      <p:ext uri="{BB962C8B-B14F-4D97-AF65-F5344CB8AC3E}">
        <p14:creationId xmlns:p14="http://schemas.microsoft.com/office/powerpoint/2010/main" val="21284049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5576" y="1916832"/>
            <a:ext cx="7886700" cy="2167691"/>
          </a:xfrm>
        </p:spPr>
        <p:txBody>
          <a:bodyPr anchor="ctr"/>
          <a:lstStyle>
            <a:lvl1pPr>
              <a:defRPr sz="3600"/>
            </a:lvl1pPr>
          </a:lstStyle>
          <a:p>
            <a:r>
              <a:rPr lang="de-DE"/>
              <a:t>Titelmasterformat durch Klicken bearbeiten</a:t>
            </a:r>
            <a:endParaRPr lang="de-DE" dirty="0"/>
          </a:p>
        </p:txBody>
      </p:sp>
      <p:sp>
        <p:nvSpPr>
          <p:cNvPr id="3" name="Textplatzhalter 2"/>
          <p:cNvSpPr>
            <a:spLocks noGrp="1"/>
          </p:cNvSpPr>
          <p:nvPr>
            <p:ph type="body" idx="1"/>
          </p:nvPr>
        </p:nvSpPr>
        <p:spPr>
          <a:xfrm>
            <a:off x="755576" y="4568768"/>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Textmasterformat bearbeiten</a:t>
            </a:r>
          </a:p>
        </p:txBody>
      </p:sp>
      <p:sp>
        <p:nvSpPr>
          <p:cNvPr id="4" name="Rectangle 13">
            <a:extLst>
              <a:ext uri="{FF2B5EF4-FFF2-40B4-BE49-F238E27FC236}">
                <a16:creationId xmlns:a16="http://schemas.microsoft.com/office/drawing/2014/main" id="{D6C27C32-4820-45CE-B671-1FFE31335373}"/>
              </a:ext>
            </a:extLst>
          </p:cNvPr>
          <p:cNvSpPr>
            <a:spLocks noGrp="1" noChangeArrowheads="1"/>
          </p:cNvSpPr>
          <p:nvPr>
            <p:ph type="dt" sz="half" idx="10"/>
          </p:nvPr>
        </p:nvSpPr>
        <p:spPr/>
        <p:txBody>
          <a:bodyPr/>
          <a:lstStyle>
            <a:lvl1pPr>
              <a:buClr>
                <a:srgbClr val="000000"/>
              </a:buClr>
              <a:buSzPct val="100000"/>
              <a:buFont typeface="Times New Roman" panose="02020603050405020304" pitchFamily="18" charset="0"/>
              <a:buNone/>
              <a:defRPr/>
            </a:lvl1pPr>
          </a:lstStyle>
          <a:p>
            <a:pPr>
              <a:defRPr/>
            </a:pPr>
            <a:fld id="{BB2F829C-3AAC-42C9-B997-F9801D4C0A67}" type="datetime1">
              <a:rPr lang="de-DE" altLang="de-DE"/>
              <a:pPr>
                <a:defRPr/>
              </a:pPr>
              <a:t>21.10.2019</a:t>
            </a:fld>
            <a:endParaRPr lang="de-DE" altLang="de-DE"/>
          </a:p>
        </p:txBody>
      </p:sp>
      <p:sp>
        <p:nvSpPr>
          <p:cNvPr id="5" name="Rectangle 15">
            <a:extLst>
              <a:ext uri="{FF2B5EF4-FFF2-40B4-BE49-F238E27FC236}">
                <a16:creationId xmlns:a16="http://schemas.microsoft.com/office/drawing/2014/main" id="{6785D107-FEE8-4E3A-BF11-7D93466AA1C1}"/>
              </a:ext>
            </a:extLst>
          </p:cNvPr>
          <p:cNvSpPr>
            <a:spLocks noGrp="1" noChangeArrowheads="1"/>
          </p:cNvSpPr>
          <p:nvPr>
            <p:ph type="sldNum" sz="quarter" idx="11"/>
          </p:nvPr>
        </p:nvSpPr>
        <p:spPr/>
        <p:txBody>
          <a:bodyPr/>
          <a:lstStyle>
            <a:lvl1pPr>
              <a:buClr>
                <a:srgbClr val="000000"/>
              </a:buClr>
              <a:buSzPct val="100000"/>
              <a:buFont typeface="Times New Roman" panose="02020603050405020304" pitchFamily="18" charset="0"/>
              <a:buNone/>
              <a:defRPr/>
            </a:lvl1pPr>
          </a:lstStyle>
          <a:p>
            <a:pPr>
              <a:defRPr/>
            </a:pPr>
            <a:fld id="{6607FAA5-4AEB-48B3-BCBC-1124452E7035}" type="slidenum">
              <a:rPr lang="de-DE" altLang="de-DE"/>
              <a:pPr>
                <a:defRPr/>
              </a:pPr>
              <a:t>‹Nr.›</a:t>
            </a:fld>
            <a:endParaRPr lang="de-DE" altLang="de-DE"/>
          </a:p>
        </p:txBody>
      </p:sp>
      <p:sp>
        <p:nvSpPr>
          <p:cNvPr id="6" name="Rectangle 14">
            <a:extLst>
              <a:ext uri="{FF2B5EF4-FFF2-40B4-BE49-F238E27FC236}">
                <a16:creationId xmlns:a16="http://schemas.microsoft.com/office/drawing/2014/main" id="{972285BF-E1FC-4561-B807-194BA5673A87}"/>
              </a:ext>
            </a:extLst>
          </p:cNvPr>
          <p:cNvSpPr>
            <a:spLocks noGrp="1" noChangeArrowheads="1"/>
          </p:cNvSpPr>
          <p:nvPr>
            <p:ph type="ftr" sz="quarter" idx="12"/>
          </p:nvPr>
        </p:nvSpPr>
        <p:spPr/>
        <p:txBody>
          <a:bodyPr/>
          <a:lstStyle>
            <a:lvl1pPr defTabSz="449263">
              <a:buClr>
                <a:srgbClr val="000000"/>
              </a:buClr>
              <a:buSzPct val="100000"/>
              <a:buFont typeface="Times New Roman" pitchFamily="18" charset="0"/>
              <a:buNone/>
              <a:defRPr>
                <a:latin typeface="+mn-lt"/>
                <a:ea typeface="MS PGothic" pitchFamily="34" charset="-128"/>
              </a:defRPr>
            </a:lvl1pPr>
          </a:lstStyle>
          <a:p>
            <a:pPr>
              <a:defRPr/>
            </a:pPr>
            <a:r>
              <a:rPr lang="de-DE"/>
              <a:t>Multiplikatorin I Hochschule </a:t>
            </a:r>
          </a:p>
        </p:txBody>
      </p:sp>
    </p:spTree>
    <p:extLst>
      <p:ext uri="{BB962C8B-B14F-4D97-AF65-F5344CB8AC3E}">
        <p14:creationId xmlns:p14="http://schemas.microsoft.com/office/powerpoint/2010/main" val="13981004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911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79E931DF-5754-42EF-8EA2-6D65D75327A3}"/>
              </a:ext>
            </a:extLst>
          </p:cNvPr>
          <p:cNvSpPr>
            <a:spLocks noGrp="1"/>
          </p:cNvSpPr>
          <p:nvPr>
            <p:ph type="dt" sz="half" idx="10"/>
          </p:nvPr>
        </p:nvSpPr>
        <p:spPr/>
        <p:txBody>
          <a:bodyPr/>
          <a:lstStyle>
            <a:lvl1pPr>
              <a:buClr>
                <a:srgbClr val="000000"/>
              </a:buClr>
              <a:buSzPct val="100000"/>
              <a:buFont typeface="Times New Roman" panose="02020603050405020304" pitchFamily="18" charset="0"/>
              <a:buNone/>
              <a:defRPr/>
            </a:lvl1pPr>
          </a:lstStyle>
          <a:p>
            <a:pPr>
              <a:defRPr/>
            </a:pPr>
            <a:fld id="{835E1F85-698D-4E9C-ACF6-EAA61BAD9469}" type="datetime1">
              <a:rPr lang="de-DE" altLang="de-DE"/>
              <a:pPr>
                <a:defRPr/>
              </a:pPr>
              <a:t>21.10.2019</a:t>
            </a:fld>
            <a:endParaRPr lang="de-DE" altLang="de-DE"/>
          </a:p>
        </p:txBody>
      </p:sp>
      <p:sp>
        <p:nvSpPr>
          <p:cNvPr id="6" name="Foliennummernplatzhalter 6">
            <a:extLst>
              <a:ext uri="{FF2B5EF4-FFF2-40B4-BE49-F238E27FC236}">
                <a16:creationId xmlns:a16="http://schemas.microsoft.com/office/drawing/2014/main" id="{2A89B1D3-2089-4208-9F37-5D38D10E356E}"/>
              </a:ext>
            </a:extLst>
          </p:cNvPr>
          <p:cNvSpPr>
            <a:spLocks noGrp="1"/>
          </p:cNvSpPr>
          <p:nvPr>
            <p:ph type="sldNum" sz="quarter" idx="11"/>
          </p:nvPr>
        </p:nvSpPr>
        <p:spPr/>
        <p:txBody>
          <a:bodyPr/>
          <a:lstStyle>
            <a:lvl1pPr>
              <a:buClr>
                <a:srgbClr val="000000"/>
              </a:buClr>
              <a:buSzPct val="100000"/>
              <a:buFont typeface="Times New Roman" panose="02020603050405020304" pitchFamily="18" charset="0"/>
              <a:buNone/>
              <a:defRPr/>
            </a:lvl1pPr>
          </a:lstStyle>
          <a:p>
            <a:pPr>
              <a:defRPr/>
            </a:pPr>
            <a:fld id="{A8EB223F-F5E8-484D-A2E2-F313E79312B7}" type="slidenum">
              <a:rPr lang="de-DE" altLang="de-DE"/>
              <a:pPr>
                <a:defRPr/>
              </a:pPr>
              <a:t>‹Nr.›</a:t>
            </a:fld>
            <a:endParaRPr lang="de-DE" altLang="de-DE"/>
          </a:p>
        </p:txBody>
      </p:sp>
      <p:sp>
        <p:nvSpPr>
          <p:cNvPr id="7" name="Rectangle 14">
            <a:extLst>
              <a:ext uri="{FF2B5EF4-FFF2-40B4-BE49-F238E27FC236}">
                <a16:creationId xmlns:a16="http://schemas.microsoft.com/office/drawing/2014/main" id="{6106B40A-A1F4-44CC-8074-56047899848A}"/>
              </a:ext>
            </a:extLst>
          </p:cNvPr>
          <p:cNvSpPr>
            <a:spLocks noGrp="1" noChangeArrowheads="1"/>
          </p:cNvSpPr>
          <p:nvPr>
            <p:ph type="ftr" sz="quarter" idx="12"/>
          </p:nvPr>
        </p:nvSpPr>
        <p:spPr/>
        <p:txBody>
          <a:bodyPr/>
          <a:lstStyle>
            <a:lvl1pPr defTabSz="449263">
              <a:buClr>
                <a:srgbClr val="000000"/>
              </a:buClr>
              <a:buSzPct val="100000"/>
              <a:buFont typeface="Times New Roman" pitchFamily="18" charset="0"/>
              <a:buNone/>
              <a:defRPr>
                <a:latin typeface="+mn-lt"/>
                <a:ea typeface="MS PGothic" pitchFamily="34" charset="-128"/>
              </a:defRPr>
            </a:lvl1pPr>
          </a:lstStyle>
          <a:p>
            <a:pPr>
              <a:defRPr/>
            </a:pPr>
            <a:r>
              <a:rPr lang="de-DE"/>
              <a:t>Multiplikatorin I Hochschule </a:t>
            </a:r>
          </a:p>
        </p:txBody>
      </p:sp>
    </p:spTree>
    <p:extLst>
      <p:ext uri="{BB962C8B-B14F-4D97-AF65-F5344CB8AC3E}">
        <p14:creationId xmlns:p14="http://schemas.microsoft.com/office/powerpoint/2010/main" val="3076876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6">
            <a:extLst>
              <a:ext uri="{FF2B5EF4-FFF2-40B4-BE49-F238E27FC236}">
                <a16:creationId xmlns:a16="http://schemas.microsoft.com/office/drawing/2014/main" id="{C5F1E905-C26F-457B-B994-F482465607D1}"/>
              </a:ext>
            </a:extLst>
          </p:cNvPr>
          <p:cNvSpPr>
            <a:spLocks noGrp="1" noChangeArrowheads="1"/>
          </p:cNvSpPr>
          <p:nvPr>
            <p:ph type="dt" idx="10"/>
          </p:nvPr>
        </p:nvSpPr>
        <p:spPr>
          <a:ln/>
        </p:spPr>
        <p:txBody>
          <a:bodyPr/>
          <a:lstStyle>
            <a:lvl1pPr>
              <a:defRPr/>
            </a:lvl1pPr>
          </a:lstStyle>
          <a:p>
            <a:pPr>
              <a:defRPr/>
            </a:pPr>
            <a:r>
              <a:rPr lang="de-DE" altLang="de-DE"/>
              <a:t>07.12.16</a:t>
            </a:r>
          </a:p>
        </p:txBody>
      </p:sp>
      <p:sp>
        <p:nvSpPr>
          <p:cNvPr id="4" name="Rectangle 7">
            <a:extLst>
              <a:ext uri="{FF2B5EF4-FFF2-40B4-BE49-F238E27FC236}">
                <a16:creationId xmlns:a16="http://schemas.microsoft.com/office/drawing/2014/main" id="{C57CD656-05F6-4E65-827D-4844CC718D54}"/>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5" name="Rectangle 8">
            <a:extLst>
              <a:ext uri="{FF2B5EF4-FFF2-40B4-BE49-F238E27FC236}">
                <a16:creationId xmlns:a16="http://schemas.microsoft.com/office/drawing/2014/main" id="{874957A2-3CB9-4C0D-B90C-68089135997D}"/>
              </a:ext>
            </a:extLst>
          </p:cNvPr>
          <p:cNvSpPr>
            <a:spLocks noGrp="1" noChangeArrowheads="1"/>
          </p:cNvSpPr>
          <p:nvPr>
            <p:ph type="sldNum" idx="12"/>
          </p:nvPr>
        </p:nvSpPr>
        <p:spPr>
          <a:ln/>
        </p:spPr>
        <p:txBody>
          <a:bodyPr/>
          <a:lstStyle>
            <a:lvl1pPr>
              <a:defRPr/>
            </a:lvl1pPr>
          </a:lstStyle>
          <a:p>
            <a:pPr>
              <a:defRPr/>
            </a:pPr>
            <a:fld id="{0811B453-11B4-44CB-83D2-51F0AE98DF7B}" type="slidenum">
              <a:rPr lang="de-DE" altLang="de-DE"/>
              <a:pPr>
                <a:defRPr/>
              </a:pPr>
              <a:t>‹Nr.›</a:t>
            </a:fld>
            <a:endParaRPr lang="de-DE" altLang="de-DE"/>
          </a:p>
        </p:txBody>
      </p:sp>
    </p:spTree>
    <p:extLst>
      <p:ext uri="{BB962C8B-B14F-4D97-AF65-F5344CB8AC3E}">
        <p14:creationId xmlns:p14="http://schemas.microsoft.com/office/powerpoint/2010/main" val="38918995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27584" y="1313417"/>
            <a:ext cx="7886700" cy="373063"/>
          </a:xfrm>
        </p:spPr>
        <p:txBody>
          <a:bodyPr/>
          <a:lstStyle/>
          <a:p>
            <a:r>
              <a:rPr lang="de-DE"/>
              <a:t>Titelmasterformat durch Klicken bearbeiten</a:t>
            </a:r>
          </a:p>
        </p:txBody>
      </p:sp>
      <p:sp>
        <p:nvSpPr>
          <p:cNvPr id="3" name="Textplatzhalter 2"/>
          <p:cNvSpPr>
            <a:spLocks noGrp="1"/>
          </p:cNvSpPr>
          <p:nvPr>
            <p:ph type="body" idx="1"/>
          </p:nvPr>
        </p:nvSpPr>
        <p:spPr>
          <a:xfrm>
            <a:off x="892672"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90560" y="2503664"/>
            <a:ext cx="386873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826496"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828608" y="2505075"/>
            <a:ext cx="38877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13">
            <a:extLst>
              <a:ext uri="{FF2B5EF4-FFF2-40B4-BE49-F238E27FC236}">
                <a16:creationId xmlns:a16="http://schemas.microsoft.com/office/drawing/2014/main" id="{9DD20747-AB6A-4648-980B-D2E238919F53}"/>
              </a:ext>
            </a:extLst>
          </p:cNvPr>
          <p:cNvSpPr>
            <a:spLocks noGrp="1" noChangeArrowheads="1"/>
          </p:cNvSpPr>
          <p:nvPr>
            <p:ph type="dt" sz="half" idx="10"/>
          </p:nvPr>
        </p:nvSpPr>
        <p:spPr/>
        <p:txBody>
          <a:bodyPr/>
          <a:lstStyle>
            <a:lvl1pPr>
              <a:buClr>
                <a:srgbClr val="000000"/>
              </a:buClr>
              <a:buSzPct val="100000"/>
              <a:buFont typeface="Times New Roman" panose="02020603050405020304" pitchFamily="18" charset="0"/>
              <a:buNone/>
              <a:defRPr/>
            </a:lvl1pPr>
          </a:lstStyle>
          <a:p>
            <a:pPr>
              <a:defRPr/>
            </a:pPr>
            <a:fld id="{1257087A-5D47-4572-9F89-0BFD8F782C83}" type="datetime1">
              <a:rPr lang="de-DE" altLang="de-DE"/>
              <a:pPr>
                <a:defRPr/>
              </a:pPr>
              <a:t>21.10.2019</a:t>
            </a:fld>
            <a:endParaRPr lang="de-DE" altLang="de-DE"/>
          </a:p>
        </p:txBody>
      </p:sp>
      <p:sp>
        <p:nvSpPr>
          <p:cNvPr id="8" name="Rectangle 14">
            <a:extLst>
              <a:ext uri="{FF2B5EF4-FFF2-40B4-BE49-F238E27FC236}">
                <a16:creationId xmlns:a16="http://schemas.microsoft.com/office/drawing/2014/main" id="{44FA682A-0D17-4659-95B4-5EF1727E9D93}"/>
              </a:ext>
            </a:extLst>
          </p:cNvPr>
          <p:cNvSpPr>
            <a:spLocks noGrp="1" noChangeArrowheads="1"/>
          </p:cNvSpPr>
          <p:nvPr>
            <p:ph type="ftr" sz="quarter" idx="11"/>
          </p:nvPr>
        </p:nvSpPr>
        <p:spPr/>
        <p:txBody>
          <a:bodyPr/>
          <a:lstStyle>
            <a:lvl1pPr defTabSz="449263">
              <a:buClr>
                <a:srgbClr val="000000"/>
              </a:buClr>
              <a:buSzPct val="100000"/>
              <a:buFont typeface="Times New Roman" pitchFamily="18" charset="0"/>
              <a:buNone/>
              <a:defRPr>
                <a:latin typeface="+mn-lt"/>
                <a:ea typeface="MS PGothic" pitchFamily="34" charset="-128"/>
              </a:defRPr>
            </a:lvl1pPr>
          </a:lstStyle>
          <a:p>
            <a:pPr>
              <a:defRPr/>
            </a:pPr>
            <a:r>
              <a:rPr lang="de-DE"/>
              <a:t>Multiplikatorin I Hochschule </a:t>
            </a:r>
          </a:p>
        </p:txBody>
      </p:sp>
      <p:sp>
        <p:nvSpPr>
          <p:cNvPr id="9" name="Rectangle 15">
            <a:extLst>
              <a:ext uri="{FF2B5EF4-FFF2-40B4-BE49-F238E27FC236}">
                <a16:creationId xmlns:a16="http://schemas.microsoft.com/office/drawing/2014/main" id="{39551D62-88CB-4139-8330-F5A0057C7757}"/>
              </a:ext>
            </a:extLst>
          </p:cNvPr>
          <p:cNvSpPr>
            <a:spLocks noGrp="1" noChangeArrowheads="1"/>
          </p:cNvSpPr>
          <p:nvPr>
            <p:ph type="sldNum" sz="quarter" idx="12"/>
          </p:nvPr>
        </p:nvSpPr>
        <p:spPr/>
        <p:txBody>
          <a:bodyPr/>
          <a:lstStyle>
            <a:lvl1pPr>
              <a:buClr>
                <a:srgbClr val="000000"/>
              </a:buClr>
              <a:buSzPct val="100000"/>
              <a:buFont typeface="Times New Roman" panose="02020603050405020304" pitchFamily="18" charset="0"/>
              <a:buNone/>
              <a:defRPr/>
            </a:lvl1pPr>
          </a:lstStyle>
          <a:p>
            <a:pPr>
              <a:defRPr/>
            </a:pPr>
            <a:fld id="{4A19F0A5-FC80-4F70-BD7E-538A6D23F912}" type="slidenum">
              <a:rPr lang="de-DE" altLang="de-DE"/>
              <a:pPr>
                <a:defRPr/>
              </a:pPr>
              <a:t>‹Nr.›</a:t>
            </a:fld>
            <a:endParaRPr lang="de-DE" altLang="de-DE"/>
          </a:p>
        </p:txBody>
      </p:sp>
    </p:spTree>
    <p:extLst>
      <p:ext uri="{BB962C8B-B14F-4D97-AF65-F5344CB8AC3E}">
        <p14:creationId xmlns:p14="http://schemas.microsoft.com/office/powerpoint/2010/main" val="16071728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13">
            <a:extLst>
              <a:ext uri="{FF2B5EF4-FFF2-40B4-BE49-F238E27FC236}">
                <a16:creationId xmlns:a16="http://schemas.microsoft.com/office/drawing/2014/main" id="{7918CCDD-9102-4065-AF4A-3C49855C65B6}"/>
              </a:ext>
            </a:extLst>
          </p:cNvPr>
          <p:cNvSpPr>
            <a:spLocks noGrp="1" noChangeArrowheads="1"/>
          </p:cNvSpPr>
          <p:nvPr>
            <p:ph type="dt" sz="half" idx="10"/>
          </p:nvPr>
        </p:nvSpPr>
        <p:spPr/>
        <p:txBody>
          <a:bodyPr/>
          <a:lstStyle>
            <a:lvl1pPr>
              <a:buClr>
                <a:srgbClr val="000000"/>
              </a:buClr>
              <a:buSzPct val="100000"/>
              <a:buFont typeface="Times New Roman" panose="02020603050405020304" pitchFamily="18" charset="0"/>
              <a:buNone/>
              <a:defRPr/>
            </a:lvl1pPr>
          </a:lstStyle>
          <a:p>
            <a:pPr>
              <a:defRPr/>
            </a:pPr>
            <a:fld id="{FA0D3FC0-877E-4534-850E-F5539D475ED4}" type="datetime1">
              <a:rPr lang="de-DE" altLang="de-DE"/>
              <a:pPr>
                <a:defRPr/>
              </a:pPr>
              <a:t>21.10.2019</a:t>
            </a:fld>
            <a:endParaRPr lang="de-DE" altLang="de-DE"/>
          </a:p>
        </p:txBody>
      </p:sp>
      <p:sp>
        <p:nvSpPr>
          <p:cNvPr id="4" name="Rectangle 14">
            <a:extLst>
              <a:ext uri="{FF2B5EF4-FFF2-40B4-BE49-F238E27FC236}">
                <a16:creationId xmlns:a16="http://schemas.microsoft.com/office/drawing/2014/main" id="{26854D07-DB9C-44F4-B8DD-F0C935DE3A48}"/>
              </a:ext>
            </a:extLst>
          </p:cNvPr>
          <p:cNvSpPr>
            <a:spLocks noGrp="1" noChangeArrowheads="1"/>
          </p:cNvSpPr>
          <p:nvPr>
            <p:ph type="ftr" sz="quarter" idx="11"/>
          </p:nvPr>
        </p:nvSpPr>
        <p:spPr/>
        <p:txBody>
          <a:bodyPr/>
          <a:lstStyle>
            <a:lvl1pPr defTabSz="449263">
              <a:buClr>
                <a:srgbClr val="000000"/>
              </a:buClr>
              <a:buSzPct val="100000"/>
              <a:buFont typeface="Times New Roman" pitchFamily="18" charset="0"/>
              <a:buNone/>
              <a:defRPr>
                <a:latin typeface="+mn-lt"/>
                <a:ea typeface="MS PGothic" pitchFamily="34" charset="-128"/>
              </a:defRPr>
            </a:lvl1pPr>
          </a:lstStyle>
          <a:p>
            <a:pPr>
              <a:defRPr/>
            </a:pPr>
            <a:r>
              <a:rPr lang="de-DE"/>
              <a:t>Multiplikatorin I Hochschule </a:t>
            </a:r>
          </a:p>
        </p:txBody>
      </p:sp>
      <p:sp>
        <p:nvSpPr>
          <p:cNvPr id="5" name="Rectangle 15">
            <a:extLst>
              <a:ext uri="{FF2B5EF4-FFF2-40B4-BE49-F238E27FC236}">
                <a16:creationId xmlns:a16="http://schemas.microsoft.com/office/drawing/2014/main" id="{566DC43D-F6E5-4E26-A390-42702276F10E}"/>
              </a:ext>
            </a:extLst>
          </p:cNvPr>
          <p:cNvSpPr>
            <a:spLocks noGrp="1" noChangeArrowheads="1"/>
          </p:cNvSpPr>
          <p:nvPr>
            <p:ph type="sldNum" sz="quarter" idx="12"/>
          </p:nvPr>
        </p:nvSpPr>
        <p:spPr/>
        <p:txBody>
          <a:bodyPr/>
          <a:lstStyle>
            <a:lvl1pPr>
              <a:buClr>
                <a:srgbClr val="000000"/>
              </a:buClr>
              <a:buSzPct val="100000"/>
              <a:buFont typeface="Times New Roman" panose="02020603050405020304" pitchFamily="18" charset="0"/>
              <a:buNone/>
              <a:defRPr/>
            </a:lvl1pPr>
          </a:lstStyle>
          <a:p>
            <a:pPr>
              <a:defRPr/>
            </a:pPr>
            <a:fld id="{727D9F54-A12D-48E6-8B97-73817279CE32}" type="slidenum">
              <a:rPr lang="de-DE" altLang="de-DE"/>
              <a:pPr>
                <a:defRPr/>
              </a:pPr>
              <a:t>‹Nr.›</a:t>
            </a:fld>
            <a:endParaRPr lang="de-DE" altLang="de-DE"/>
          </a:p>
        </p:txBody>
      </p:sp>
    </p:spTree>
    <p:extLst>
      <p:ext uri="{BB962C8B-B14F-4D97-AF65-F5344CB8AC3E}">
        <p14:creationId xmlns:p14="http://schemas.microsoft.com/office/powerpoint/2010/main" val="22745694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06B59556-E698-4C83-8784-7529EB08C021}"/>
              </a:ext>
            </a:extLst>
          </p:cNvPr>
          <p:cNvSpPr>
            <a:spLocks noGrp="1" noChangeArrowheads="1"/>
          </p:cNvSpPr>
          <p:nvPr>
            <p:ph type="dt" sz="half" idx="10"/>
          </p:nvPr>
        </p:nvSpPr>
        <p:spPr/>
        <p:txBody>
          <a:bodyPr/>
          <a:lstStyle>
            <a:lvl1pPr>
              <a:buClr>
                <a:srgbClr val="000000"/>
              </a:buClr>
              <a:buSzPct val="100000"/>
              <a:buFont typeface="Times New Roman" panose="02020603050405020304" pitchFamily="18" charset="0"/>
              <a:buNone/>
              <a:defRPr/>
            </a:lvl1pPr>
          </a:lstStyle>
          <a:p>
            <a:pPr>
              <a:defRPr/>
            </a:pPr>
            <a:fld id="{AEFB9338-B0CB-489E-B425-06848417D571}" type="datetime1">
              <a:rPr lang="de-DE" altLang="de-DE"/>
              <a:pPr>
                <a:defRPr/>
              </a:pPr>
              <a:t>21.10.2019</a:t>
            </a:fld>
            <a:endParaRPr lang="de-DE" altLang="de-DE"/>
          </a:p>
        </p:txBody>
      </p:sp>
      <p:sp>
        <p:nvSpPr>
          <p:cNvPr id="3" name="Rectangle 14">
            <a:extLst>
              <a:ext uri="{FF2B5EF4-FFF2-40B4-BE49-F238E27FC236}">
                <a16:creationId xmlns:a16="http://schemas.microsoft.com/office/drawing/2014/main" id="{8352E5EA-F390-44CD-A70E-FEDCFBD2BDAD}"/>
              </a:ext>
            </a:extLst>
          </p:cNvPr>
          <p:cNvSpPr>
            <a:spLocks noGrp="1" noChangeArrowheads="1"/>
          </p:cNvSpPr>
          <p:nvPr>
            <p:ph type="ftr" sz="quarter" idx="11"/>
          </p:nvPr>
        </p:nvSpPr>
        <p:spPr/>
        <p:txBody>
          <a:bodyPr/>
          <a:lstStyle>
            <a:lvl1pPr defTabSz="449263">
              <a:buClr>
                <a:srgbClr val="000000"/>
              </a:buClr>
              <a:buSzPct val="100000"/>
              <a:buFont typeface="Times New Roman" pitchFamily="18" charset="0"/>
              <a:buNone/>
              <a:defRPr>
                <a:latin typeface="+mn-lt"/>
                <a:ea typeface="MS PGothic" pitchFamily="34" charset="-128"/>
              </a:defRPr>
            </a:lvl1pPr>
          </a:lstStyle>
          <a:p>
            <a:pPr>
              <a:defRPr/>
            </a:pPr>
            <a:r>
              <a:rPr lang="de-DE"/>
              <a:t>Multiplikatorin I Hochschule </a:t>
            </a:r>
          </a:p>
        </p:txBody>
      </p:sp>
      <p:sp>
        <p:nvSpPr>
          <p:cNvPr id="4" name="Rectangle 15">
            <a:extLst>
              <a:ext uri="{FF2B5EF4-FFF2-40B4-BE49-F238E27FC236}">
                <a16:creationId xmlns:a16="http://schemas.microsoft.com/office/drawing/2014/main" id="{E3ABA6BC-4BC1-498A-B0F5-90D40AD106E5}"/>
              </a:ext>
            </a:extLst>
          </p:cNvPr>
          <p:cNvSpPr>
            <a:spLocks noGrp="1" noChangeArrowheads="1"/>
          </p:cNvSpPr>
          <p:nvPr>
            <p:ph type="sldNum" sz="quarter" idx="12"/>
          </p:nvPr>
        </p:nvSpPr>
        <p:spPr/>
        <p:txBody>
          <a:bodyPr/>
          <a:lstStyle>
            <a:lvl1pPr>
              <a:buClr>
                <a:srgbClr val="000000"/>
              </a:buClr>
              <a:buSzPct val="100000"/>
              <a:buFont typeface="Times New Roman" panose="02020603050405020304" pitchFamily="18" charset="0"/>
              <a:buNone/>
              <a:defRPr/>
            </a:lvl1pPr>
          </a:lstStyle>
          <a:p>
            <a:pPr>
              <a:defRPr/>
            </a:pPr>
            <a:fld id="{877EBBEC-8A5B-408F-8D5E-74F0C542C131}" type="slidenum">
              <a:rPr lang="de-DE" altLang="de-DE"/>
              <a:pPr>
                <a:defRPr/>
              </a:pPr>
              <a:t>‹Nr.›</a:t>
            </a:fld>
            <a:endParaRPr lang="de-DE" altLang="de-DE"/>
          </a:p>
        </p:txBody>
      </p:sp>
    </p:spTree>
    <p:extLst>
      <p:ext uri="{BB962C8B-B14F-4D97-AF65-F5344CB8AC3E}">
        <p14:creationId xmlns:p14="http://schemas.microsoft.com/office/powerpoint/2010/main" val="20036109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4225" y="1340768"/>
            <a:ext cx="2949575" cy="1440160"/>
          </a:xfrm>
        </p:spPr>
        <p:txBody>
          <a:bodyPr/>
          <a:lstStyle>
            <a:lvl1pPr>
              <a:defRPr sz="3200"/>
            </a:lvl1pPr>
          </a:lstStyle>
          <a:p>
            <a:r>
              <a:rPr lang="de-DE"/>
              <a:t>Titelmasterformat durch Klicken bearbeiten</a:t>
            </a:r>
            <a:endParaRPr lang="de-DE" dirty="0"/>
          </a:p>
        </p:txBody>
      </p:sp>
      <p:sp>
        <p:nvSpPr>
          <p:cNvPr id="3" name="Inhaltsplatzhalter 2"/>
          <p:cNvSpPr>
            <a:spLocks noGrp="1"/>
          </p:cNvSpPr>
          <p:nvPr>
            <p:ph idx="1"/>
          </p:nvPr>
        </p:nvSpPr>
        <p:spPr>
          <a:xfrm>
            <a:off x="3887788" y="1340768"/>
            <a:ext cx="4629150" cy="452028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782792" y="2780928"/>
            <a:ext cx="2949575" cy="30880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a:extLst>
              <a:ext uri="{FF2B5EF4-FFF2-40B4-BE49-F238E27FC236}">
                <a16:creationId xmlns:a16="http://schemas.microsoft.com/office/drawing/2014/main" id="{3AD450E1-79C7-4CAE-A36D-F83C27E40CFF}"/>
              </a:ext>
            </a:extLst>
          </p:cNvPr>
          <p:cNvSpPr>
            <a:spLocks noGrp="1"/>
          </p:cNvSpPr>
          <p:nvPr>
            <p:ph type="dt" sz="half" idx="10"/>
          </p:nvPr>
        </p:nvSpPr>
        <p:spPr/>
        <p:txBody>
          <a:bodyPr/>
          <a:lstStyle>
            <a:lvl1pPr>
              <a:buClr>
                <a:srgbClr val="000000"/>
              </a:buClr>
              <a:buSzPct val="100000"/>
              <a:buFont typeface="Times New Roman" panose="02020603050405020304" pitchFamily="18" charset="0"/>
              <a:buNone/>
              <a:defRPr/>
            </a:lvl1pPr>
          </a:lstStyle>
          <a:p>
            <a:pPr>
              <a:defRPr/>
            </a:pPr>
            <a:fld id="{E933DED5-035D-4183-983C-0FBC01AFF5AB}" type="datetime1">
              <a:rPr lang="de-DE" altLang="de-DE"/>
              <a:pPr>
                <a:defRPr/>
              </a:pPr>
              <a:t>21.10.2019</a:t>
            </a:fld>
            <a:endParaRPr lang="de-DE" altLang="de-DE"/>
          </a:p>
        </p:txBody>
      </p:sp>
      <p:sp>
        <p:nvSpPr>
          <p:cNvPr id="6" name="Fußzeilenplatzhalter 5">
            <a:extLst>
              <a:ext uri="{FF2B5EF4-FFF2-40B4-BE49-F238E27FC236}">
                <a16:creationId xmlns:a16="http://schemas.microsoft.com/office/drawing/2014/main" id="{29F41F23-6DF9-4072-AFF6-6DFC02B3A35E}"/>
              </a:ext>
            </a:extLst>
          </p:cNvPr>
          <p:cNvSpPr>
            <a:spLocks noGrp="1"/>
          </p:cNvSpPr>
          <p:nvPr>
            <p:ph type="ftr" sz="quarter" idx="11"/>
          </p:nvPr>
        </p:nvSpPr>
        <p:spPr/>
        <p:txBody>
          <a:bodyPr/>
          <a:lstStyle>
            <a:lvl1pPr defTabSz="449263">
              <a:buClr>
                <a:srgbClr val="000000"/>
              </a:buClr>
              <a:buSzPct val="100000"/>
              <a:buFont typeface="Times New Roman" pitchFamily="18" charset="0"/>
              <a:buNone/>
              <a:defRPr>
                <a:latin typeface="+mn-lt"/>
                <a:ea typeface="MS PGothic" pitchFamily="34" charset="-128"/>
              </a:defRPr>
            </a:lvl1pPr>
          </a:lstStyle>
          <a:p>
            <a:pPr>
              <a:defRPr/>
            </a:pPr>
            <a:r>
              <a:rPr lang="de-DE"/>
              <a:t>Multiplikatorin I Hochschule </a:t>
            </a:r>
          </a:p>
        </p:txBody>
      </p:sp>
      <p:sp>
        <p:nvSpPr>
          <p:cNvPr id="7" name="Foliennummernplatzhalter 6">
            <a:extLst>
              <a:ext uri="{FF2B5EF4-FFF2-40B4-BE49-F238E27FC236}">
                <a16:creationId xmlns:a16="http://schemas.microsoft.com/office/drawing/2014/main" id="{B9BEE4AD-1DD1-490B-982D-C09D55D6019B}"/>
              </a:ext>
            </a:extLst>
          </p:cNvPr>
          <p:cNvSpPr>
            <a:spLocks noGrp="1"/>
          </p:cNvSpPr>
          <p:nvPr>
            <p:ph type="sldNum" sz="quarter" idx="12"/>
          </p:nvPr>
        </p:nvSpPr>
        <p:spPr/>
        <p:txBody>
          <a:bodyPr/>
          <a:lstStyle>
            <a:lvl1pPr>
              <a:buClr>
                <a:srgbClr val="000000"/>
              </a:buClr>
              <a:buSzPct val="100000"/>
              <a:buFont typeface="Times New Roman" panose="02020603050405020304" pitchFamily="18" charset="0"/>
              <a:buNone/>
              <a:defRPr/>
            </a:lvl1pPr>
          </a:lstStyle>
          <a:p>
            <a:pPr>
              <a:defRPr/>
            </a:pPr>
            <a:fld id="{CB13901F-B477-4D41-A010-0A4A40CB2C26}" type="slidenum">
              <a:rPr lang="de-DE" altLang="de-DE"/>
              <a:pPr>
                <a:defRPr/>
              </a:pPr>
              <a:t>‹Nr.›</a:t>
            </a:fld>
            <a:endParaRPr lang="de-DE" altLang="de-DE"/>
          </a:p>
        </p:txBody>
      </p:sp>
    </p:spTree>
    <p:extLst>
      <p:ext uri="{BB962C8B-B14F-4D97-AF65-F5344CB8AC3E}">
        <p14:creationId xmlns:p14="http://schemas.microsoft.com/office/powerpoint/2010/main" val="4558922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99592" y="1342865"/>
            <a:ext cx="2949575" cy="1600200"/>
          </a:xfrm>
        </p:spPr>
        <p:txBody>
          <a:bodyPr/>
          <a:lstStyle>
            <a:lvl1pPr>
              <a:defRPr sz="3200"/>
            </a:lvl1pPr>
          </a:lstStyle>
          <a:p>
            <a:r>
              <a:rPr lang="de-DE"/>
              <a:t>Titelmasterformat durch Klicken bearbeiten</a:t>
            </a:r>
            <a:endParaRPr lang="de-DE" dirty="0"/>
          </a:p>
        </p:txBody>
      </p:sp>
      <p:sp>
        <p:nvSpPr>
          <p:cNvPr id="3" name="Bildplatzhalter 2"/>
          <p:cNvSpPr>
            <a:spLocks noGrp="1"/>
          </p:cNvSpPr>
          <p:nvPr>
            <p:ph type="pic" idx="1"/>
          </p:nvPr>
        </p:nvSpPr>
        <p:spPr>
          <a:xfrm>
            <a:off x="3887788" y="1340768"/>
            <a:ext cx="4629150" cy="47883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de-DE" noProof="0" dirty="0"/>
          </a:p>
        </p:txBody>
      </p:sp>
      <p:sp>
        <p:nvSpPr>
          <p:cNvPr id="4" name="Textplatzhalter 3"/>
          <p:cNvSpPr>
            <a:spLocks noGrp="1"/>
          </p:cNvSpPr>
          <p:nvPr>
            <p:ph type="body" sz="half" idx="2"/>
          </p:nvPr>
        </p:nvSpPr>
        <p:spPr>
          <a:xfrm>
            <a:off x="918902" y="2943064"/>
            <a:ext cx="2949575" cy="31860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13">
            <a:extLst>
              <a:ext uri="{FF2B5EF4-FFF2-40B4-BE49-F238E27FC236}">
                <a16:creationId xmlns:a16="http://schemas.microsoft.com/office/drawing/2014/main" id="{E3894C7A-5F45-4104-B933-3F70383CAC53}"/>
              </a:ext>
            </a:extLst>
          </p:cNvPr>
          <p:cNvSpPr>
            <a:spLocks noGrp="1" noChangeArrowheads="1"/>
          </p:cNvSpPr>
          <p:nvPr>
            <p:ph type="dt" sz="half" idx="10"/>
          </p:nvPr>
        </p:nvSpPr>
        <p:spPr/>
        <p:txBody>
          <a:bodyPr/>
          <a:lstStyle>
            <a:lvl1pPr>
              <a:buClr>
                <a:srgbClr val="000000"/>
              </a:buClr>
              <a:buSzPct val="100000"/>
              <a:buFont typeface="Times New Roman" panose="02020603050405020304" pitchFamily="18" charset="0"/>
              <a:buNone/>
              <a:defRPr/>
            </a:lvl1pPr>
          </a:lstStyle>
          <a:p>
            <a:pPr>
              <a:defRPr/>
            </a:pPr>
            <a:fld id="{B89B7AB5-3DBC-49C7-ACBC-6733F8E8F05B}" type="datetime1">
              <a:rPr lang="de-DE" altLang="de-DE"/>
              <a:pPr>
                <a:defRPr/>
              </a:pPr>
              <a:t>21.10.2019</a:t>
            </a:fld>
            <a:endParaRPr lang="de-DE" altLang="de-DE"/>
          </a:p>
        </p:txBody>
      </p:sp>
      <p:sp>
        <p:nvSpPr>
          <p:cNvPr id="6" name="Rectangle 14">
            <a:extLst>
              <a:ext uri="{FF2B5EF4-FFF2-40B4-BE49-F238E27FC236}">
                <a16:creationId xmlns:a16="http://schemas.microsoft.com/office/drawing/2014/main" id="{DD186040-54D6-4CA6-85F0-A0C1FE1FFC86}"/>
              </a:ext>
            </a:extLst>
          </p:cNvPr>
          <p:cNvSpPr>
            <a:spLocks noGrp="1" noChangeArrowheads="1"/>
          </p:cNvSpPr>
          <p:nvPr>
            <p:ph type="ftr" sz="quarter" idx="11"/>
          </p:nvPr>
        </p:nvSpPr>
        <p:spPr/>
        <p:txBody>
          <a:bodyPr/>
          <a:lstStyle>
            <a:lvl1pPr defTabSz="449263">
              <a:buClr>
                <a:srgbClr val="000000"/>
              </a:buClr>
              <a:buSzPct val="100000"/>
              <a:buFont typeface="Times New Roman" pitchFamily="18" charset="0"/>
              <a:buNone/>
              <a:defRPr>
                <a:latin typeface="+mn-lt"/>
                <a:ea typeface="MS PGothic" pitchFamily="34" charset="-128"/>
              </a:defRPr>
            </a:lvl1pPr>
          </a:lstStyle>
          <a:p>
            <a:pPr>
              <a:defRPr/>
            </a:pPr>
            <a:r>
              <a:rPr lang="de-DE"/>
              <a:t>Multiplikatorin I Hochschule </a:t>
            </a:r>
          </a:p>
        </p:txBody>
      </p:sp>
      <p:sp>
        <p:nvSpPr>
          <p:cNvPr id="7" name="Rectangle 15">
            <a:extLst>
              <a:ext uri="{FF2B5EF4-FFF2-40B4-BE49-F238E27FC236}">
                <a16:creationId xmlns:a16="http://schemas.microsoft.com/office/drawing/2014/main" id="{8367EF88-CC4D-4740-B4D2-98614D481F3A}"/>
              </a:ext>
            </a:extLst>
          </p:cNvPr>
          <p:cNvSpPr>
            <a:spLocks noGrp="1" noChangeArrowheads="1"/>
          </p:cNvSpPr>
          <p:nvPr>
            <p:ph type="sldNum" sz="quarter" idx="12"/>
          </p:nvPr>
        </p:nvSpPr>
        <p:spPr/>
        <p:txBody>
          <a:bodyPr/>
          <a:lstStyle>
            <a:lvl1pPr>
              <a:buClr>
                <a:srgbClr val="000000"/>
              </a:buClr>
              <a:buSzPct val="100000"/>
              <a:buFont typeface="Times New Roman" panose="02020603050405020304" pitchFamily="18" charset="0"/>
              <a:buNone/>
              <a:defRPr/>
            </a:lvl1pPr>
          </a:lstStyle>
          <a:p>
            <a:pPr>
              <a:defRPr/>
            </a:pPr>
            <a:fld id="{56A64488-ABED-4158-B9B6-91C14619B165}" type="slidenum">
              <a:rPr lang="de-DE" altLang="de-DE"/>
              <a:pPr>
                <a:defRPr/>
              </a:pPr>
              <a:t>‹Nr.›</a:t>
            </a:fld>
            <a:endParaRPr lang="de-DE" altLang="de-DE"/>
          </a:p>
        </p:txBody>
      </p:sp>
    </p:spTree>
    <p:extLst>
      <p:ext uri="{BB962C8B-B14F-4D97-AF65-F5344CB8AC3E}">
        <p14:creationId xmlns:p14="http://schemas.microsoft.com/office/powerpoint/2010/main" val="20978092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EE040862-E4ED-4D86-AB67-0A33D9361D0B}"/>
              </a:ext>
            </a:extLst>
          </p:cNvPr>
          <p:cNvSpPr>
            <a:spLocks noGrp="1" noChangeArrowheads="1"/>
          </p:cNvSpPr>
          <p:nvPr>
            <p:ph type="dt" sz="half" idx="10"/>
          </p:nvPr>
        </p:nvSpPr>
        <p:spPr/>
        <p:txBody>
          <a:bodyPr/>
          <a:lstStyle>
            <a:lvl1pPr>
              <a:buClr>
                <a:srgbClr val="000000"/>
              </a:buClr>
              <a:buSzPct val="100000"/>
              <a:buFont typeface="Times New Roman" panose="02020603050405020304" pitchFamily="18" charset="0"/>
              <a:buNone/>
              <a:defRPr/>
            </a:lvl1pPr>
          </a:lstStyle>
          <a:p>
            <a:pPr>
              <a:defRPr/>
            </a:pPr>
            <a:fld id="{68C13A94-2968-484D-A157-274918861482}" type="datetime1">
              <a:rPr lang="de-DE" altLang="de-DE"/>
              <a:pPr>
                <a:defRPr/>
              </a:pPr>
              <a:t>21.10.2019</a:t>
            </a:fld>
            <a:endParaRPr lang="de-DE" altLang="de-DE"/>
          </a:p>
        </p:txBody>
      </p:sp>
      <p:sp>
        <p:nvSpPr>
          <p:cNvPr id="5" name="Rectangle 14">
            <a:extLst>
              <a:ext uri="{FF2B5EF4-FFF2-40B4-BE49-F238E27FC236}">
                <a16:creationId xmlns:a16="http://schemas.microsoft.com/office/drawing/2014/main" id="{C61111AE-FC27-432E-8969-92DA722CE719}"/>
              </a:ext>
            </a:extLst>
          </p:cNvPr>
          <p:cNvSpPr>
            <a:spLocks noGrp="1" noChangeArrowheads="1"/>
          </p:cNvSpPr>
          <p:nvPr>
            <p:ph type="ftr" sz="quarter" idx="11"/>
          </p:nvPr>
        </p:nvSpPr>
        <p:spPr/>
        <p:txBody>
          <a:bodyPr/>
          <a:lstStyle>
            <a:lvl1pPr defTabSz="449263">
              <a:buClr>
                <a:srgbClr val="000000"/>
              </a:buClr>
              <a:buSzPct val="100000"/>
              <a:buFont typeface="Times New Roman" pitchFamily="18" charset="0"/>
              <a:buNone/>
              <a:defRPr>
                <a:latin typeface="+mn-lt"/>
                <a:ea typeface="MS PGothic" pitchFamily="34" charset="-128"/>
              </a:defRPr>
            </a:lvl1pPr>
          </a:lstStyle>
          <a:p>
            <a:pPr>
              <a:defRPr/>
            </a:pPr>
            <a:r>
              <a:rPr lang="de-DE"/>
              <a:t>Multiplikatorin I Hochschule </a:t>
            </a:r>
          </a:p>
        </p:txBody>
      </p:sp>
      <p:sp>
        <p:nvSpPr>
          <p:cNvPr id="6" name="Rectangle 15">
            <a:extLst>
              <a:ext uri="{FF2B5EF4-FFF2-40B4-BE49-F238E27FC236}">
                <a16:creationId xmlns:a16="http://schemas.microsoft.com/office/drawing/2014/main" id="{081F1933-93C9-44D4-971A-18D1C0E57775}"/>
              </a:ext>
            </a:extLst>
          </p:cNvPr>
          <p:cNvSpPr>
            <a:spLocks noGrp="1" noChangeArrowheads="1"/>
          </p:cNvSpPr>
          <p:nvPr>
            <p:ph type="sldNum" sz="quarter" idx="12"/>
          </p:nvPr>
        </p:nvSpPr>
        <p:spPr/>
        <p:txBody>
          <a:bodyPr/>
          <a:lstStyle>
            <a:lvl1pPr>
              <a:buClr>
                <a:srgbClr val="000000"/>
              </a:buClr>
              <a:buSzPct val="100000"/>
              <a:buFont typeface="Times New Roman" panose="02020603050405020304" pitchFamily="18" charset="0"/>
              <a:buNone/>
              <a:defRPr/>
            </a:lvl1pPr>
          </a:lstStyle>
          <a:p>
            <a:pPr>
              <a:defRPr/>
            </a:pPr>
            <a:fld id="{71A69883-DBE3-482C-B96D-45F76772647A}" type="slidenum">
              <a:rPr lang="de-DE" altLang="de-DE"/>
              <a:pPr>
                <a:defRPr/>
              </a:pPr>
              <a:t>‹Nr.›</a:t>
            </a:fld>
            <a:endParaRPr lang="de-DE" altLang="de-DE"/>
          </a:p>
        </p:txBody>
      </p:sp>
    </p:spTree>
    <p:extLst>
      <p:ext uri="{BB962C8B-B14F-4D97-AF65-F5344CB8AC3E}">
        <p14:creationId xmlns:p14="http://schemas.microsoft.com/office/powerpoint/2010/main" val="18928865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340768"/>
            <a:ext cx="2000250" cy="4755232"/>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340768"/>
            <a:ext cx="5848350" cy="4755232"/>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a:extLst>
              <a:ext uri="{FF2B5EF4-FFF2-40B4-BE49-F238E27FC236}">
                <a16:creationId xmlns:a16="http://schemas.microsoft.com/office/drawing/2014/main" id="{5AD1688A-CBC7-4F9D-A929-BB4BD4588237}"/>
              </a:ext>
            </a:extLst>
          </p:cNvPr>
          <p:cNvSpPr>
            <a:spLocks noGrp="1"/>
          </p:cNvSpPr>
          <p:nvPr>
            <p:ph type="dt" sz="half" idx="10"/>
          </p:nvPr>
        </p:nvSpPr>
        <p:spPr/>
        <p:txBody>
          <a:bodyPr/>
          <a:lstStyle>
            <a:lvl1pPr>
              <a:buClr>
                <a:srgbClr val="000000"/>
              </a:buClr>
              <a:buSzPct val="100000"/>
              <a:buFont typeface="Times New Roman" panose="02020603050405020304" pitchFamily="18" charset="0"/>
              <a:buNone/>
              <a:defRPr/>
            </a:lvl1pPr>
          </a:lstStyle>
          <a:p>
            <a:pPr>
              <a:defRPr/>
            </a:pPr>
            <a:fld id="{18BC25C4-B72A-47EF-9F3A-ECADF459EBA3}" type="datetime1">
              <a:rPr lang="de-DE" altLang="de-DE"/>
              <a:pPr>
                <a:defRPr/>
              </a:pPr>
              <a:t>21.10.2019</a:t>
            </a:fld>
            <a:endParaRPr lang="de-DE" altLang="de-DE"/>
          </a:p>
        </p:txBody>
      </p:sp>
      <p:sp>
        <p:nvSpPr>
          <p:cNvPr id="5" name="Fußzeilenplatzhalter 4">
            <a:extLst>
              <a:ext uri="{FF2B5EF4-FFF2-40B4-BE49-F238E27FC236}">
                <a16:creationId xmlns:a16="http://schemas.microsoft.com/office/drawing/2014/main" id="{15D7D065-D4D8-4DE1-873A-64ABB5F2A2AB}"/>
              </a:ext>
            </a:extLst>
          </p:cNvPr>
          <p:cNvSpPr>
            <a:spLocks noGrp="1"/>
          </p:cNvSpPr>
          <p:nvPr>
            <p:ph type="ftr" sz="quarter" idx="11"/>
          </p:nvPr>
        </p:nvSpPr>
        <p:spPr/>
        <p:txBody>
          <a:bodyPr/>
          <a:lstStyle>
            <a:lvl1pPr defTabSz="449263">
              <a:buClr>
                <a:srgbClr val="000000"/>
              </a:buClr>
              <a:buSzPct val="100000"/>
              <a:buFont typeface="Times New Roman" pitchFamily="18" charset="0"/>
              <a:buNone/>
              <a:defRPr>
                <a:latin typeface="+mn-lt"/>
                <a:ea typeface="MS PGothic" pitchFamily="34" charset="-128"/>
              </a:defRPr>
            </a:lvl1pPr>
          </a:lstStyle>
          <a:p>
            <a:pPr>
              <a:defRPr/>
            </a:pPr>
            <a:r>
              <a:rPr lang="de-DE"/>
              <a:t>Multiplikatorin I Hochschule </a:t>
            </a:r>
          </a:p>
        </p:txBody>
      </p:sp>
      <p:sp>
        <p:nvSpPr>
          <p:cNvPr id="6" name="Foliennummernplatzhalter 5">
            <a:extLst>
              <a:ext uri="{FF2B5EF4-FFF2-40B4-BE49-F238E27FC236}">
                <a16:creationId xmlns:a16="http://schemas.microsoft.com/office/drawing/2014/main" id="{7317C184-26CD-4F59-BF28-EFF7C038A9F6}"/>
              </a:ext>
            </a:extLst>
          </p:cNvPr>
          <p:cNvSpPr>
            <a:spLocks noGrp="1"/>
          </p:cNvSpPr>
          <p:nvPr>
            <p:ph type="sldNum" sz="quarter" idx="12"/>
          </p:nvPr>
        </p:nvSpPr>
        <p:spPr/>
        <p:txBody>
          <a:bodyPr/>
          <a:lstStyle>
            <a:lvl1pPr>
              <a:buClr>
                <a:srgbClr val="000000"/>
              </a:buClr>
              <a:buSzPct val="100000"/>
              <a:buFont typeface="Times New Roman" panose="02020603050405020304" pitchFamily="18" charset="0"/>
              <a:buNone/>
              <a:defRPr/>
            </a:lvl1pPr>
          </a:lstStyle>
          <a:p>
            <a:pPr>
              <a:defRPr/>
            </a:pPr>
            <a:fld id="{DBCA56C9-913C-4687-9045-34698D044170}" type="slidenum">
              <a:rPr lang="de-DE" altLang="de-DE"/>
              <a:pPr>
                <a:defRPr/>
              </a:pPr>
              <a:t>‹Nr.›</a:t>
            </a:fld>
            <a:endParaRPr lang="de-DE" altLang="de-DE"/>
          </a:p>
        </p:txBody>
      </p:sp>
    </p:spTree>
    <p:extLst>
      <p:ext uri="{BB962C8B-B14F-4D97-AF65-F5344CB8AC3E}">
        <p14:creationId xmlns:p14="http://schemas.microsoft.com/office/powerpoint/2010/main" val="13205396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340768"/>
            <a:ext cx="8001000" cy="564232"/>
          </a:xfrm>
        </p:spPr>
        <p:txBody>
          <a:bodyPr/>
          <a:lstStyle/>
          <a:p>
            <a:r>
              <a:rPr lang="de-DE"/>
              <a:t>Titelmasterformat durch Klicken bearbeiten</a:t>
            </a:r>
          </a:p>
        </p:txBody>
      </p:sp>
      <p:sp>
        <p:nvSpPr>
          <p:cNvPr id="3" name="SmartArt-Platzhalter 2"/>
          <p:cNvSpPr>
            <a:spLocks noGrp="1"/>
          </p:cNvSpPr>
          <p:nvPr>
            <p:ph type="dgm" idx="1"/>
          </p:nvPr>
        </p:nvSpPr>
        <p:spPr>
          <a:xfrm>
            <a:off x="914400" y="2362200"/>
            <a:ext cx="8001000" cy="3733800"/>
          </a:xfrm>
        </p:spPr>
        <p:txBody>
          <a:bodyPr/>
          <a:lstStyle/>
          <a:p>
            <a:pPr lvl="0"/>
            <a:r>
              <a:rPr lang="de-DE" noProof="0"/>
              <a:t>Klicken Sie auf das Symbol, um die SmartArt-Grafik hinzuzufügen</a:t>
            </a:r>
          </a:p>
        </p:txBody>
      </p:sp>
      <p:sp>
        <p:nvSpPr>
          <p:cNvPr id="4" name="Datumsplatzhalter 3">
            <a:extLst>
              <a:ext uri="{FF2B5EF4-FFF2-40B4-BE49-F238E27FC236}">
                <a16:creationId xmlns:a16="http://schemas.microsoft.com/office/drawing/2014/main" id="{6F5D818B-0DBF-4E81-8DEA-17FB87A25B61}"/>
              </a:ext>
            </a:extLst>
          </p:cNvPr>
          <p:cNvSpPr>
            <a:spLocks noGrp="1"/>
          </p:cNvSpPr>
          <p:nvPr>
            <p:ph type="dt" sz="half" idx="10"/>
          </p:nvPr>
        </p:nvSpPr>
        <p:spPr/>
        <p:txBody>
          <a:bodyPr/>
          <a:lstStyle>
            <a:lvl1pPr>
              <a:buClr>
                <a:srgbClr val="000000"/>
              </a:buClr>
              <a:buSzPct val="100000"/>
              <a:buFont typeface="Times New Roman" panose="02020603050405020304" pitchFamily="18" charset="0"/>
              <a:buNone/>
              <a:defRPr/>
            </a:lvl1pPr>
          </a:lstStyle>
          <a:p>
            <a:pPr>
              <a:defRPr/>
            </a:pPr>
            <a:fld id="{1E8F4A5F-0EB0-4761-82E1-1757086B3BFC}" type="datetime1">
              <a:rPr lang="de-DE" altLang="de-DE"/>
              <a:pPr>
                <a:defRPr/>
              </a:pPr>
              <a:t>21.10.2019</a:t>
            </a:fld>
            <a:endParaRPr lang="de-DE" altLang="de-DE"/>
          </a:p>
        </p:txBody>
      </p:sp>
      <p:sp>
        <p:nvSpPr>
          <p:cNvPr id="5" name="Fußzeilenplatzhalter 4">
            <a:extLst>
              <a:ext uri="{FF2B5EF4-FFF2-40B4-BE49-F238E27FC236}">
                <a16:creationId xmlns:a16="http://schemas.microsoft.com/office/drawing/2014/main" id="{A47D3CCB-7A6E-4355-B619-9863E08F2936}"/>
              </a:ext>
            </a:extLst>
          </p:cNvPr>
          <p:cNvSpPr>
            <a:spLocks noGrp="1"/>
          </p:cNvSpPr>
          <p:nvPr>
            <p:ph type="ftr" sz="quarter" idx="11"/>
          </p:nvPr>
        </p:nvSpPr>
        <p:spPr/>
        <p:txBody>
          <a:bodyPr/>
          <a:lstStyle>
            <a:lvl1pPr defTabSz="449263">
              <a:buClr>
                <a:srgbClr val="000000"/>
              </a:buClr>
              <a:buSzPct val="100000"/>
              <a:buFont typeface="Times New Roman" pitchFamily="18" charset="0"/>
              <a:buNone/>
              <a:defRPr>
                <a:latin typeface="+mn-lt"/>
                <a:ea typeface="MS PGothic" pitchFamily="34" charset="-128"/>
              </a:defRPr>
            </a:lvl1pPr>
          </a:lstStyle>
          <a:p>
            <a:pPr>
              <a:defRPr/>
            </a:pPr>
            <a:r>
              <a:rPr lang="de-DE"/>
              <a:t>Multiplikatorin I Hochschule </a:t>
            </a:r>
          </a:p>
        </p:txBody>
      </p:sp>
      <p:sp>
        <p:nvSpPr>
          <p:cNvPr id="6" name="Foliennummernplatzhalter 5">
            <a:extLst>
              <a:ext uri="{FF2B5EF4-FFF2-40B4-BE49-F238E27FC236}">
                <a16:creationId xmlns:a16="http://schemas.microsoft.com/office/drawing/2014/main" id="{0D7D28EE-4427-482C-B096-FEF2C1E0798A}"/>
              </a:ext>
            </a:extLst>
          </p:cNvPr>
          <p:cNvSpPr>
            <a:spLocks noGrp="1"/>
          </p:cNvSpPr>
          <p:nvPr>
            <p:ph type="sldNum" sz="quarter" idx="12"/>
          </p:nvPr>
        </p:nvSpPr>
        <p:spPr>
          <a:xfrm>
            <a:off x="84138" y="5946775"/>
            <a:ext cx="671512" cy="885825"/>
          </a:xfrm>
        </p:spPr>
        <p:txBody>
          <a:bodyPr/>
          <a:lstStyle>
            <a:lvl1pPr>
              <a:buClr>
                <a:srgbClr val="000000"/>
              </a:buClr>
              <a:buSzPct val="100000"/>
              <a:buFont typeface="Times New Roman" panose="02020603050405020304" pitchFamily="18" charset="0"/>
              <a:buNone/>
              <a:defRPr/>
            </a:lvl1pPr>
          </a:lstStyle>
          <a:p>
            <a:pPr>
              <a:defRPr/>
            </a:pPr>
            <a:fld id="{3D282CE1-4B8A-4C05-AA50-3807F2630CCE}" type="slidenum">
              <a:rPr lang="de-DE" altLang="de-DE"/>
              <a:pPr>
                <a:defRPr/>
              </a:pPr>
              <a:t>‹Nr.›</a:t>
            </a:fld>
            <a:endParaRPr lang="de-DE" altLang="de-DE"/>
          </a:p>
        </p:txBody>
      </p:sp>
    </p:spTree>
    <p:extLst>
      <p:ext uri="{BB962C8B-B14F-4D97-AF65-F5344CB8AC3E}">
        <p14:creationId xmlns:p14="http://schemas.microsoft.com/office/powerpoint/2010/main" val="23368426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268760"/>
            <a:ext cx="8001000" cy="636240"/>
          </a:xfrm>
        </p:spPr>
        <p:txBody>
          <a:bodyPr/>
          <a:lstStyle/>
          <a:p>
            <a:r>
              <a:rPr lang="de-DE"/>
              <a:t>Titelmasterformat durch Klicken bearbeiten</a:t>
            </a:r>
          </a:p>
        </p:txBody>
      </p:sp>
      <p:sp>
        <p:nvSpPr>
          <p:cNvPr id="3" name="Diagrammplatzhalter 2"/>
          <p:cNvSpPr>
            <a:spLocks noGrp="1"/>
          </p:cNvSpPr>
          <p:nvPr>
            <p:ph type="chart" idx="1"/>
          </p:nvPr>
        </p:nvSpPr>
        <p:spPr>
          <a:xfrm>
            <a:off x="914400" y="2362200"/>
            <a:ext cx="8001000" cy="3733800"/>
          </a:xfrm>
        </p:spPr>
        <p:txBody>
          <a:bodyPr/>
          <a:lstStyle/>
          <a:p>
            <a:pPr lvl="0"/>
            <a:r>
              <a:rPr lang="de-DE" noProof="0"/>
              <a:t>Diagramm durch Klicken auf Symbol hinzufügen</a:t>
            </a:r>
            <a:endParaRPr lang="de-DE" noProof="0" dirty="0"/>
          </a:p>
        </p:txBody>
      </p:sp>
      <p:sp>
        <p:nvSpPr>
          <p:cNvPr id="4" name="Datumsplatzhalter 3">
            <a:extLst>
              <a:ext uri="{FF2B5EF4-FFF2-40B4-BE49-F238E27FC236}">
                <a16:creationId xmlns:a16="http://schemas.microsoft.com/office/drawing/2014/main" id="{C0254B0F-355F-4E5E-8061-F50A72904A07}"/>
              </a:ext>
            </a:extLst>
          </p:cNvPr>
          <p:cNvSpPr>
            <a:spLocks noGrp="1"/>
          </p:cNvSpPr>
          <p:nvPr>
            <p:ph type="dt" sz="half" idx="10"/>
          </p:nvPr>
        </p:nvSpPr>
        <p:spPr/>
        <p:txBody>
          <a:bodyPr/>
          <a:lstStyle>
            <a:lvl1pPr>
              <a:buClr>
                <a:srgbClr val="000000"/>
              </a:buClr>
              <a:buSzPct val="100000"/>
              <a:buFont typeface="Times New Roman" panose="02020603050405020304" pitchFamily="18" charset="0"/>
              <a:buNone/>
              <a:defRPr/>
            </a:lvl1pPr>
          </a:lstStyle>
          <a:p>
            <a:pPr>
              <a:defRPr/>
            </a:pPr>
            <a:fld id="{3D84DD86-EDD2-474C-BB38-BCEE909475ED}" type="datetime1">
              <a:rPr lang="de-DE" altLang="de-DE"/>
              <a:pPr>
                <a:defRPr/>
              </a:pPr>
              <a:t>21.10.2019</a:t>
            </a:fld>
            <a:endParaRPr lang="de-DE" altLang="de-DE"/>
          </a:p>
        </p:txBody>
      </p:sp>
      <p:sp>
        <p:nvSpPr>
          <p:cNvPr id="5" name="Fußzeilenplatzhalter 4">
            <a:extLst>
              <a:ext uri="{FF2B5EF4-FFF2-40B4-BE49-F238E27FC236}">
                <a16:creationId xmlns:a16="http://schemas.microsoft.com/office/drawing/2014/main" id="{CEEAFAAA-A0C2-4AF1-956A-DFC2E45AFB1A}"/>
              </a:ext>
            </a:extLst>
          </p:cNvPr>
          <p:cNvSpPr>
            <a:spLocks noGrp="1"/>
          </p:cNvSpPr>
          <p:nvPr>
            <p:ph type="ftr" sz="quarter" idx="11"/>
          </p:nvPr>
        </p:nvSpPr>
        <p:spPr/>
        <p:txBody>
          <a:bodyPr/>
          <a:lstStyle>
            <a:lvl1pPr defTabSz="449263">
              <a:buClr>
                <a:srgbClr val="000000"/>
              </a:buClr>
              <a:buSzPct val="100000"/>
              <a:buFont typeface="Times New Roman" pitchFamily="18" charset="0"/>
              <a:buNone/>
              <a:defRPr>
                <a:latin typeface="+mn-lt"/>
                <a:ea typeface="MS PGothic" pitchFamily="34" charset="-128"/>
              </a:defRPr>
            </a:lvl1pPr>
          </a:lstStyle>
          <a:p>
            <a:pPr>
              <a:defRPr/>
            </a:pPr>
            <a:r>
              <a:rPr lang="de-DE"/>
              <a:t>Multiplikatorin I Hochschule </a:t>
            </a:r>
          </a:p>
        </p:txBody>
      </p:sp>
      <p:sp>
        <p:nvSpPr>
          <p:cNvPr id="6" name="Foliennummernplatzhalter 5">
            <a:extLst>
              <a:ext uri="{FF2B5EF4-FFF2-40B4-BE49-F238E27FC236}">
                <a16:creationId xmlns:a16="http://schemas.microsoft.com/office/drawing/2014/main" id="{96391C4B-02E7-477C-8C64-608B1D1DBA25}"/>
              </a:ext>
            </a:extLst>
          </p:cNvPr>
          <p:cNvSpPr>
            <a:spLocks noGrp="1"/>
          </p:cNvSpPr>
          <p:nvPr>
            <p:ph type="sldNum" sz="quarter" idx="12"/>
          </p:nvPr>
        </p:nvSpPr>
        <p:spPr>
          <a:xfrm>
            <a:off x="84138" y="5946775"/>
            <a:ext cx="671512" cy="885825"/>
          </a:xfrm>
        </p:spPr>
        <p:txBody>
          <a:bodyPr/>
          <a:lstStyle>
            <a:lvl1pPr>
              <a:buClr>
                <a:srgbClr val="000000"/>
              </a:buClr>
              <a:buSzPct val="100000"/>
              <a:buFont typeface="Times New Roman" panose="02020603050405020304" pitchFamily="18" charset="0"/>
              <a:buNone/>
              <a:defRPr/>
            </a:lvl1pPr>
          </a:lstStyle>
          <a:p>
            <a:pPr>
              <a:defRPr/>
            </a:pPr>
            <a:fld id="{4223EB44-8D0D-4EEE-997A-F294DE3A97DB}" type="slidenum">
              <a:rPr lang="de-DE" altLang="de-DE"/>
              <a:pPr>
                <a:defRPr/>
              </a:pPr>
              <a:t>‹Nr.›</a:t>
            </a:fld>
            <a:endParaRPr lang="de-DE" altLang="de-DE"/>
          </a:p>
        </p:txBody>
      </p:sp>
    </p:spTree>
    <p:extLst>
      <p:ext uri="{BB962C8B-B14F-4D97-AF65-F5344CB8AC3E}">
        <p14:creationId xmlns:p14="http://schemas.microsoft.com/office/powerpoint/2010/main" val="17044124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Vorstellungs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951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550DB9C7-CF79-4396-A996-33ACE9098FD5}"/>
              </a:ext>
            </a:extLst>
          </p:cNvPr>
          <p:cNvSpPr>
            <a:spLocks noGrp="1" noChangeArrowheads="1"/>
          </p:cNvSpPr>
          <p:nvPr>
            <p:ph type="dt" idx="10"/>
          </p:nvPr>
        </p:nvSpPr>
        <p:spPr>
          <a:ln/>
        </p:spPr>
        <p:txBody>
          <a:bodyPr/>
          <a:lstStyle>
            <a:lvl1pPr>
              <a:defRPr/>
            </a:lvl1pPr>
          </a:lstStyle>
          <a:p>
            <a:pPr>
              <a:defRPr/>
            </a:pPr>
            <a:r>
              <a:rPr lang="de-DE" altLang="de-DE"/>
              <a:t>07.12.16</a:t>
            </a:r>
          </a:p>
        </p:txBody>
      </p:sp>
      <p:sp>
        <p:nvSpPr>
          <p:cNvPr id="3" name="Rectangle 7">
            <a:extLst>
              <a:ext uri="{FF2B5EF4-FFF2-40B4-BE49-F238E27FC236}">
                <a16:creationId xmlns:a16="http://schemas.microsoft.com/office/drawing/2014/main" id="{842AF647-C603-4414-861E-62C2307E0793}"/>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4" name="Rectangle 8">
            <a:extLst>
              <a:ext uri="{FF2B5EF4-FFF2-40B4-BE49-F238E27FC236}">
                <a16:creationId xmlns:a16="http://schemas.microsoft.com/office/drawing/2014/main" id="{EC4E8BD1-C9A3-42D8-B8A8-2EE01E5680C6}"/>
              </a:ext>
            </a:extLst>
          </p:cNvPr>
          <p:cNvSpPr>
            <a:spLocks noGrp="1" noChangeArrowheads="1"/>
          </p:cNvSpPr>
          <p:nvPr>
            <p:ph type="sldNum" idx="12"/>
          </p:nvPr>
        </p:nvSpPr>
        <p:spPr>
          <a:ln/>
        </p:spPr>
        <p:txBody>
          <a:bodyPr/>
          <a:lstStyle>
            <a:lvl1pPr>
              <a:defRPr/>
            </a:lvl1pPr>
          </a:lstStyle>
          <a:p>
            <a:pPr>
              <a:defRPr/>
            </a:pPr>
            <a:fld id="{E65B8DE5-4A42-4419-8169-0FF6AF99C972}" type="slidenum">
              <a:rPr lang="de-DE" altLang="de-DE"/>
              <a:pPr>
                <a:defRPr/>
              </a:pPr>
              <a:t>‹Nr.›</a:t>
            </a:fld>
            <a:endParaRPr lang="de-DE" altLang="de-DE"/>
          </a:p>
        </p:txBody>
      </p:sp>
    </p:spTree>
    <p:extLst>
      <p:ext uri="{BB962C8B-B14F-4D97-AF65-F5344CB8AC3E}">
        <p14:creationId xmlns:p14="http://schemas.microsoft.com/office/powerpoint/2010/main" val="5541633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27A133E-AF5C-4A9F-BADC-64F08F6E7FAE}"/>
              </a:ext>
            </a:extLst>
          </p:cNvPr>
          <p:cNvSpPr>
            <a:spLocks noChangeArrowheads="1"/>
          </p:cNvSpPr>
          <p:nvPr/>
        </p:nvSpPr>
        <p:spPr bwMode="auto">
          <a:xfrm>
            <a:off x="0" y="0"/>
            <a:ext cx="4572000" cy="6858000"/>
          </a:xfrm>
          <a:prstGeom prst="rect">
            <a:avLst/>
          </a:prstGeom>
          <a:solidFill>
            <a:srgbClr val="3493C5"/>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eaLnBrk="1" hangingPunct="1">
              <a:defRPr/>
            </a:pPr>
            <a:endParaRPr kumimoji="1" lang="de-DE">
              <a:solidFill>
                <a:srgbClr val="003366"/>
              </a:solidFill>
              <a:ea typeface="ＭＳ Ｐゴシック" charset="0"/>
            </a:endParaRPr>
          </a:p>
        </p:txBody>
      </p:sp>
      <p:sp>
        <p:nvSpPr>
          <p:cNvPr id="5" name="AutoShape 3">
            <a:extLst>
              <a:ext uri="{FF2B5EF4-FFF2-40B4-BE49-F238E27FC236}">
                <a16:creationId xmlns:a16="http://schemas.microsoft.com/office/drawing/2014/main" id="{7CE4DAB9-4031-485C-826C-FE5525C265F1}"/>
              </a:ext>
            </a:extLst>
          </p:cNvPr>
          <p:cNvSpPr>
            <a:spLocks noChangeArrowheads="1"/>
          </p:cNvSpPr>
          <p:nvPr/>
        </p:nvSpPr>
        <p:spPr bwMode="auto">
          <a:xfrm>
            <a:off x="611188" y="1235075"/>
            <a:ext cx="5181600" cy="1905000"/>
          </a:xfrm>
          <a:prstGeom prst="roundRect">
            <a:avLst>
              <a:gd name="adj" fmla="val 50000"/>
            </a:avLst>
          </a:prstGeom>
          <a:solidFill>
            <a:schemeClr val="bg1"/>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eaLnBrk="1" hangingPunct="1">
              <a:defRPr/>
            </a:pPr>
            <a:endParaRPr kumimoji="1" lang="de-DE">
              <a:solidFill>
                <a:srgbClr val="003366"/>
              </a:solidFill>
              <a:ea typeface="ＭＳ Ｐゴシック" charset="0"/>
            </a:endParaRPr>
          </a:p>
        </p:txBody>
      </p:sp>
      <p:pic>
        <p:nvPicPr>
          <p:cNvPr id="6" name="Grafik 14">
            <a:extLst>
              <a:ext uri="{FF2B5EF4-FFF2-40B4-BE49-F238E27FC236}">
                <a16:creationId xmlns:a16="http://schemas.microsoft.com/office/drawing/2014/main" id="{15BBB57C-E028-4614-82A4-02A783920E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08625" y="26988"/>
            <a:ext cx="34194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5"/>
          <p:cNvSpPr>
            <a:spLocks noGrp="1" noChangeArrowheads="1"/>
          </p:cNvSpPr>
          <p:nvPr>
            <p:ph type="subTitle" idx="1"/>
          </p:nvPr>
        </p:nvSpPr>
        <p:spPr>
          <a:xfrm>
            <a:off x="4721225" y="3176602"/>
            <a:ext cx="3657600" cy="1822450"/>
          </a:xfrm>
        </p:spPr>
        <p:txBody>
          <a:bodyPr anchor="b"/>
          <a:lstStyle>
            <a:lvl1pPr marL="0" indent="0">
              <a:buFont typeface="Wingdings" panose="05000000000000000000" pitchFamily="2" charset="2"/>
              <a:buNone/>
              <a:defRPr>
                <a:solidFill>
                  <a:schemeClr val="bg2"/>
                </a:solidFill>
              </a:defRPr>
            </a:lvl1pPr>
          </a:lstStyle>
          <a:p>
            <a:pPr lvl="0"/>
            <a:r>
              <a:rPr lang="de-DE" noProof="0"/>
              <a:t>Master-Untertitelformat bearbeiten</a:t>
            </a:r>
            <a:endParaRPr lang="de-DE" noProof="0" dirty="0"/>
          </a:p>
        </p:txBody>
      </p:sp>
      <p:sp>
        <p:nvSpPr>
          <p:cNvPr id="8211" name="Rectangle 19"/>
          <p:cNvSpPr>
            <a:spLocks noGrp="1" noChangeArrowheads="1"/>
          </p:cNvSpPr>
          <p:nvPr>
            <p:ph type="ctrTitle" sz="quarter"/>
          </p:nvPr>
        </p:nvSpPr>
        <p:spPr>
          <a:xfrm>
            <a:off x="323528" y="1581150"/>
            <a:ext cx="7772400" cy="1463675"/>
          </a:xfrm>
        </p:spPr>
        <p:txBody>
          <a:bodyPr anchor="ctr"/>
          <a:lstStyle>
            <a:lvl1pPr algn="ctr">
              <a:defRPr sz="3200">
                <a:solidFill>
                  <a:schemeClr val="tx1"/>
                </a:solidFill>
              </a:defRPr>
            </a:lvl1pPr>
          </a:lstStyle>
          <a:p>
            <a:pPr lvl="0"/>
            <a:r>
              <a:rPr lang="de-DE" noProof="0"/>
              <a:t>Mastertitelformat bearbeiten</a:t>
            </a:r>
            <a:endParaRPr lang="de-DE" noProof="0" dirty="0"/>
          </a:p>
        </p:txBody>
      </p:sp>
      <p:sp>
        <p:nvSpPr>
          <p:cNvPr id="7" name="Rectangle 14">
            <a:extLst>
              <a:ext uri="{FF2B5EF4-FFF2-40B4-BE49-F238E27FC236}">
                <a16:creationId xmlns:a16="http://schemas.microsoft.com/office/drawing/2014/main" id="{BCA746FF-0A38-48DD-9C24-5C9BD4EA1AFA}"/>
              </a:ext>
            </a:extLst>
          </p:cNvPr>
          <p:cNvSpPr>
            <a:spLocks noGrp="1" noChangeArrowheads="1"/>
          </p:cNvSpPr>
          <p:nvPr>
            <p:ph type="dt" sz="quarter" idx="10"/>
          </p:nvPr>
        </p:nvSpPr>
        <p:spPr>
          <a:xfrm>
            <a:off x="2667000" y="6553200"/>
            <a:ext cx="1905000" cy="304800"/>
          </a:xfrm>
        </p:spPr>
        <p:txBody>
          <a:bodyPr/>
          <a:lstStyle>
            <a:lvl1pPr>
              <a:buClr>
                <a:srgbClr val="000000"/>
              </a:buClr>
              <a:buSzPct val="100000"/>
              <a:buFont typeface="Times New Roman" panose="02020603050405020304" pitchFamily="18" charset="0"/>
              <a:buNone/>
              <a:defRPr>
                <a:solidFill>
                  <a:srgbClr val="FFFFFF"/>
                </a:solidFill>
              </a:defRPr>
            </a:lvl1pPr>
          </a:lstStyle>
          <a:p>
            <a:pPr>
              <a:defRPr/>
            </a:pPr>
            <a:fld id="{B89DF3CA-8639-4B26-95E2-7CF640FBE64D}" type="datetime1">
              <a:rPr lang="de-DE" altLang="de-DE"/>
              <a:pPr>
                <a:defRPr/>
              </a:pPr>
              <a:t>21.10.2019</a:t>
            </a:fld>
            <a:endParaRPr lang="de-DE" altLang="de-DE"/>
          </a:p>
        </p:txBody>
      </p:sp>
      <p:sp>
        <p:nvSpPr>
          <p:cNvPr id="8" name="Rectangle 15">
            <a:extLst>
              <a:ext uri="{FF2B5EF4-FFF2-40B4-BE49-F238E27FC236}">
                <a16:creationId xmlns:a16="http://schemas.microsoft.com/office/drawing/2014/main" id="{10F692EF-C1D9-4C15-8E4B-648D1E284DA6}"/>
              </a:ext>
            </a:extLst>
          </p:cNvPr>
          <p:cNvSpPr>
            <a:spLocks noGrp="1" noChangeArrowheads="1"/>
          </p:cNvSpPr>
          <p:nvPr>
            <p:ph type="ftr" sz="quarter" idx="11"/>
          </p:nvPr>
        </p:nvSpPr>
        <p:spPr>
          <a:xfrm>
            <a:off x="5195888" y="6553200"/>
            <a:ext cx="3279775" cy="304800"/>
          </a:xfrm>
        </p:spPr>
        <p:txBody>
          <a:bodyPr/>
          <a:lstStyle>
            <a:lvl1pPr algn="r">
              <a:buClr>
                <a:srgbClr val="000000"/>
              </a:buClr>
              <a:buSzPct val="100000"/>
              <a:buFont typeface="Times New Roman" pitchFamily="18" charset="0"/>
              <a:buNone/>
              <a:defRPr>
                <a:latin typeface="+mn-lt"/>
                <a:ea typeface="+mn-ea"/>
              </a:defRPr>
            </a:lvl1pPr>
          </a:lstStyle>
          <a:p>
            <a:pPr>
              <a:defRPr/>
            </a:pPr>
            <a:r>
              <a:rPr lang="de-DE"/>
              <a:t>Titel des Vortrags</a:t>
            </a:r>
          </a:p>
        </p:txBody>
      </p:sp>
      <p:sp>
        <p:nvSpPr>
          <p:cNvPr id="9" name="Rectangle 17">
            <a:extLst>
              <a:ext uri="{FF2B5EF4-FFF2-40B4-BE49-F238E27FC236}">
                <a16:creationId xmlns:a16="http://schemas.microsoft.com/office/drawing/2014/main" id="{89F392B2-56B2-4B83-9477-6F225AE06BD3}"/>
              </a:ext>
            </a:extLst>
          </p:cNvPr>
          <p:cNvSpPr>
            <a:spLocks noGrp="1" noChangeArrowheads="1"/>
          </p:cNvSpPr>
          <p:nvPr>
            <p:ph type="sldNum" sz="quarter" idx="12"/>
          </p:nvPr>
        </p:nvSpPr>
        <p:spPr>
          <a:xfrm>
            <a:off x="9525" y="5962650"/>
            <a:ext cx="1033463" cy="885825"/>
          </a:xfrm>
        </p:spPr>
        <p:txBody>
          <a:bodyPr anchorCtr="0"/>
          <a:lstStyle>
            <a:lvl1pPr>
              <a:buClr>
                <a:srgbClr val="000000"/>
              </a:buClr>
              <a:buSzPct val="100000"/>
              <a:buFont typeface="Times New Roman" panose="02020603050405020304" pitchFamily="18" charset="0"/>
              <a:buNone/>
              <a:defRPr/>
            </a:lvl1pPr>
          </a:lstStyle>
          <a:p>
            <a:pPr>
              <a:defRPr/>
            </a:pPr>
            <a:fld id="{AF5A9F4C-122C-4231-8B9A-3AAF2FCF71D9}" type="slidenum">
              <a:rPr lang="de-DE" altLang="de-DE"/>
              <a:pPr>
                <a:defRPr/>
              </a:pPr>
              <a:t>‹Nr.›</a:t>
            </a:fld>
            <a:endParaRPr lang="de-DE" altLang="de-DE"/>
          </a:p>
        </p:txBody>
      </p:sp>
    </p:spTree>
    <p:extLst>
      <p:ext uri="{BB962C8B-B14F-4D97-AF65-F5344CB8AC3E}">
        <p14:creationId xmlns:p14="http://schemas.microsoft.com/office/powerpoint/2010/main" val="6456250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733C020-FA26-429C-B56A-EAAB62C97123}"/>
              </a:ext>
            </a:extLst>
          </p:cNvPr>
          <p:cNvSpPr>
            <a:spLocks noGrp="1"/>
          </p:cNvSpPr>
          <p:nvPr>
            <p:ph type="dt" sz="half" idx="10"/>
          </p:nvPr>
        </p:nvSpPr>
        <p:spPr/>
        <p:txBody>
          <a:bodyPr/>
          <a:lstStyle>
            <a:lvl1pPr>
              <a:buClr>
                <a:srgbClr val="000000"/>
              </a:buClr>
              <a:buSzPct val="100000"/>
              <a:buFont typeface="Times New Roman" panose="02020603050405020304" pitchFamily="18" charset="0"/>
              <a:buNone/>
              <a:defRPr/>
            </a:lvl1pPr>
          </a:lstStyle>
          <a:p>
            <a:pPr>
              <a:defRPr/>
            </a:pPr>
            <a:fld id="{683EF588-124A-4FC7-AABF-7238B5B5EBB2}" type="datetime1">
              <a:rPr lang="de-DE" altLang="de-DE"/>
              <a:pPr>
                <a:defRPr/>
              </a:pPr>
              <a:t>21.10.2019</a:t>
            </a:fld>
            <a:endParaRPr lang="de-DE" altLang="de-DE"/>
          </a:p>
        </p:txBody>
      </p:sp>
      <p:sp>
        <p:nvSpPr>
          <p:cNvPr id="5" name="Fußzeilenplatzhalter 4">
            <a:extLst>
              <a:ext uri="{FF2B5EF4-FFF2-40B4-BE49-F238E27FC236}">
                <a16:creationId xmlns:a16="http://schemas.microsoft.com/office/drawing/2014/main" id="{BDC4E2FC-9EED-4385-AFE0-F3831A7D9BCD}"/>
              </a:ext>
            </a:extLst>
          </p:cNvPr>
          <p:cNvSpPr>
            <a:spLocks noGrp="1"/>
          </p:cNvSpPr>
          <p:nvPr>
            <p:ph type="ftr" sz="quarter" idx="11"/>
          </p:nvPr>
        </p:nvSpPr>
        <p:spPr/>
        <p:txBody>
          <a:bodyPr/>
          <a:lstStyle>
            <a:lvl1pPr>
              <a:buClr>
                <a:srgbClr val="000000"/>
              </a:buClr>
              <a:buSzPct val="100000"/>
              <a:buFont typeface="Times New Roman" pitchFamily="18" charset="0"/>
              <a:buNone/>
              <a:defRPr>
                <a:latin typeface="+mn-lt"/>
                <a:ea typeface="+mn-ea"/>
              </a:defRPr>
            </a:lvl1pPr>
          </a:lstStyle>
          <a:p>
            <a:pPr>
              <a:defRPr/>
            </a:pPr>
            <a:r>
              <a:rPr lang="de-DE"/>
              <a:t>Titel des Vortrags</a:t>
            </a:r>
          </a:p>
        </p:txBody>
      </p:sp>
      <p:sp>
        <p:nvSpPr>
          <p:cNvPr id="6" name="Foliennummernplatzhalter 5">
            <a:extLst>
              <a:ext uri="{FF2B5EF4-FFF2-40B4-BE49-F238E27FC236}">
                <a16:creationId xmlns:a16="http://schemas.microsoft.com/office/drawing/2014/main" id="{9D00F5AC-8E5F-4145-B949-B0B1789CF4A2}"/>
              </a:ext>
            </a:extLst>
          </p:cNvPr>
          <p:cNvSpPr>
            <a:spLocks noGrp="1"/>
          </p:cNvSpPr>
          <p:nvPr>
            <p:ph type="sldNum" sz="quarter" idx="12"/>
          </p:nvPr>
        </p:nvSpPr>
        <p:spPr/>
        <p:txBody>
          <a:bodyPr/>
          <a:lstStyle>
            <a:lvl1pPr>
              <a:buClr>
                <a:srgbClr val="000000"/>
              </a:buClr>
              <a:buSzPct val="100000"/>
              <a:buFont typeface="Times New Roman" panose="02020603050405020304" pitchFamily="18" charset="0"/>
              <a:buNone/>
              <a:defRPr/>
            </a:lvl1pPr>
          </a:lstStyle>
          <a:p>
            <a:pPr>
              <a:defRPr/>
            </a:pPr>
            <a:fld id="{250C7153-2B74-4CEF-85F4-28C94D1D7A28}" type="slidenum">
              <a:rPr lang="de-DE" altLang="de-DE"/>
              <a:pPr>
                <a:defRPr/>
              </a:pPr>
              <a:t>‹Nr.›</a:t>
            </a:fld>
            <a:endParaRPr lang="de-DE" altLang="de-DE"/>
          </a:p>
        </p:txBody>
      </p:sp>
    </p:spTree>
    <p:extLst>
      <p:ext uri="{BB962C8B-B14F-4D97-AF65-F5344CB8AC3E}">
        <p14:creationId xmlns:p14="http://schemas.microsoft.com/office/powerpoint/2010/main" val="1161619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5576" y="1916832"/>
            <a:ext cx="7886700" cy="2167691"/>
          </a:xfrm>
        </p:spPr>
        <p:txBody>
          <a:bodyPr anchor="ctr"/>
          <a:lstStyle>
            <a:lvl1pPr>
              <a:defRPr sz="3600"/>
            </a:lvl1pPr>
          </a:lstStyle>
          <a:p>
            <a:r>
              <a:rPr lang="de-DE"/>
              <a:t>Mastertitelformat bearbeiten</a:t>
            </a:r>
            <a:endParaRPr lang="de-DE" dirty="0"/>
          </a:p>
        </p:txBody>
      </p:sp>
      <p:sp>
        <p:nvSpPr>
          <p:cNvPr id="3" name="Textplatzhalter 2"/>
          <p:cNvSpPr>
            <a:spLocks noGrp="1"/>
          </p:cNvSpPr>
          <p:nvPr>
            <p:ph type="body" idx="1"/>
          </p:nvPr>
        </p:nvSpPr>
        <p:spPr>
          <a:xfrm>
            <a:off x="755576" y="4568768"/>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Mastertextformat bearbeiten</a:t>
            </a:r>
          </a:p>
        </p:txBody>
      </p:sp>
      <p:sp>
        <p:nvSpPr>
          <p:cNvPr id="4" name="Rectangle 13">
            <a:extLst>
              <a:ext uri="{FF2B5EF4-FFF2-40B4-BE49-F238E27FC236}">
                <a16:creationId xmlns:a16="http://schemas.microsoft.com/office/drawing/2014/main" id="{E0F2206B-4A1C-46A4-8351-D41D46AE09E3}"/>
              </a:ext>
            </a:extLst>
          </p:cNvPr>
          <p:cNvSpPr>
            <a:spLocks noGrp="1" noChangeArrowheads="1"/>
          </p:cNvSpPr>
          <p:nvPr>
            <p:ph type="dt" sz="half" idx="10"/>
          </p:nvPr>
        </p:nvSpPr>
        <p:spPr/>
        <p:txBody>
          <a:bodyPr/>
          <a:lstStyle>
            <a:lvl1pPr>
              <a:buClr>
                <a:srgbClr val="000000"/>
              </a:buClr>
              <a:buSzPct val="100000"/>
              <a:buFont typeface="Times New Roman" panose="02020603050405020304" pitchFamily="18" charset="0"/>
              <a:buNone/>
              <a:defRPr/>
            </a:lvl1pPr>
          </a:lstStyle>
          <a:p>
            <a:pPr>
              <a:defRPr/>
            </a:pPr>
            <a:fld id="{F9D23CE2-4034-44B4-A102-9EC289C320D3}" type="datetime1">
              <a:rPr lang="de-DE" altLang="de-DE"/>
              <a:pPr>
                <a:defRPr/>
              </a:pPr>
              <a:t>21.10.2019</a:t>
            </a:fld>
            <a:endParaRPr lang="de-DE" altLang="de-DE"/>
          </a:p>
        </p:txBody>
      </p:sp>
      <p:sp>
        <p:nvSpPr>
          <p:cNvPr id="5" name="Rectangle 14">
            <a:extLst>
              <a:ext uri="{FF2B5EF4-FFF2-40B4-BE49-F238E27FC236}">
                <a16:creationId xmlns:a16="http://schemas.microsoft.com/office/drawing/2014/main" id="{BD9C814F-F144-45EF-A47B-28D18B4DA6B1}"/>
              </a:ext>
            </a:extLst>
          </p:cNvPr>
          <p:cNvSpPr>
            <a:spLocks noGrp="1" noChangeArrowheads="1"/>
          </p:cNvSpPr>
          <p:nvPr>
            <p:ph type="ftr" sz="quarter" idx="11"/>
          </p:nvPr>
        </p:nvSpPr>
        <p:spPr/>
        <p:txBody>
          <a:bodyPr/>
          <a:lstStyle>
            <a:lvl1pPr>
              <a:buClr>
                <a:srgbClr val="000000"/>
              </a:buClr>
              <a:buSzPct val="100000"/>
              <a:buFont typeface="Times New Roman" pitchFamily="18" charset="0"/>
              <a:buNone/>
              <a:defRPr>
                <a:latin typeface="+mn-lt"/>
                <a:ea typeface="+mn-ea"/>
              </a:defRPr>
            </a:lvl1pPr>
          </a:lstStyle>
          <a:p>
            <a:pPr>
              <a:defRPr/>
            </a:pPr>
            <a:r>
              <a:rPr lang="de-DE"/>
              <a:t>FEMNET e.V.</a:t>
            </a:r>
          </a:p>
        </p:txBody>
      </p:sp>
      <p:sp>
        <p:nvSpPr>
          <p:cNvPr id="6" name="Rectangle 15">
            <a:extLst>
              <a:ext uri="{FF2B5EF4-FFF2-40B4-BE49-F238E27FC236}">
                <a16:creationId xmlns:a16="http://schemas.microsoft.com/office/drawing/2014/main" id="{EBE27D72-5A36-4EE3-B5E9-F460A8A4DDE2}"/>
              </a:ext>
            </a:extLst>
          </p:cNvPr>
          <p:cNvSpPr>
            <a:spLocks noGrp="1" noChangeArrowheads="1"/>
          </p:cNvSpPr>
          <p:nvPr>
            <p:ph type="sldNum" sz="quarter" idx="12"/>
          </p:nvPr>
        </p:nvSpPr>
        <p:spPr/>
        <p:txBody>
          <a:bodyPr/>
          <a:lstStyle>
            <a:lvl1pPr>
              <a:buClr>
                <a:srgbClr val="000000"/>
              </a:buClr>
              <a:buSzPct val="100000"/>
              <a:buFont typeface="Times New Roman" panose="02020603050405020304" pitchFamily="18" charset="0"/>
              <a:buNone/>
              <a:defRPr/>
            </a:lvl1pPr>
          </a:lstStyle>
          <a:p>
            <a:pPr>
              <a:defRPr/>
            </a:pPr>
            <a:fld id="{8E58E791-5AFF-4C9A-9801-7891E196076B}" type="slidenum">
              <a:rPr lang="de-DE" altLang="de-DE"/>
              <a:pPr>
                <a:defRPr/>
              </a:pPr>
              <a:t>‹Nr.›</a:t>
            </a:fld>
            <a:endParaRPr lang="de-DE" altLang="de-DE"/>
          </a:p>
        </p:txBody>
      </p:sp>
    </p:spTree>
    <p:extLst>
      <p:ext uri="{BB962C8B-B14F-4D97-AF65-F5344CB8AC3E}">
        <p14:creationId xmlns:p14="http://schemas.microsoft.com/office/powerpoint/2010/main" val="34120648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914400" y="2362200"/>
            <a:ext cx="3924300" cy="3733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91100" y="2362200"/>
            <a:ext cx="3924300" cy="3733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B83A1CC2-64E6-4B73-8ED9-8522B8C31357}"/>
              </a:ext>
            </a:extLst>
          </p:cNvPr>
          <p:cNvSpPr>
            <a:spLocks noGrp="1"/>
          </p:cNvSpPr>
          <p:nvPr>
            <p:ph type="dt" sz="half" idx="10"/>
          </p:nvPr>
        </p:nvSpPr>
        <p:spPr/>
        <p:txBody>
          <a:bodyPr/>
          <a:lstStyle>
            <a:lvl1pPr>
              <a:buClr>
                <a:srgbClr val="000000"/>
              </a:buClr>
              <a:buSzPct val="100000"/>
              <a:buFont typeface="Times New Roman" panose="02020603050405020304" pitchFamily="18" charset="0"/>
              <a:buNone/>
              <a:defRPr/>
            </a:lvl1pPr>
          </a:lstStyle>
          <a:p>
            <a:pPr>
              <a:defRPr/>
            </a:pPr>
            <a:fld id="{1E500654-54CD-44AE-A760-AEB7A6D089FA}" type="datetime1">
              <a:rPr lang="de-DE" altLang="de-DE"/>
              <a:pPr>
                <a:defRPr/>
              </a:pPr>
              <a:t>21.10.2019</a:t>
            </a:fld>
            <a:endParaRPr lang="de-DE" altLang="de-DE"/>
          </a:p>
        </p:txBody>
      </p:sp>
      <p:sp>
        <p:nvSpPr>
          <p:cNvPr id="6" name="Fußzeilenplatzhalter 5">
            <a:extLst>
              <a:ext uri="{FF2B5EF4-FFF2-40B4-BE49-F238E27FC236}">
                <a16:creationId xmlns:a16="http://schemas.microsoft.com/office/drawing/2014/main" id="{A9738A00-B5AD-495F-B424-4E9527B62740}"/>
              </a:ext>
            </a:extLst>
          </p:cNvPr>
          <p:cNvSpPr>
            <a:spLocks noGrp="1"/>
          </p:cNvSpPr>
          <p:nvPr>
            <p:ph type="ftr" sz="quarter" idx="11"/>
          </p:nvPr>
        </p:nvSpPr>
        <p:spPr/>
        <p:txBody>
          <a:bodyPr/>
          <a:lstStyle>
            <a:lvl1pPr>
              <a:buClr>
                <a:srgbClr val="000000"/>
              </a:buClr>
              <a:buSzPct val="100000"/>
              <a:buFont typeface="Times New Roman" pitchFamily="18" charset="0"/>
              <a:buNone/>
              <a:defRPr>
                <a:latin typeface="+mn-lt"/>
                <a:ea typeface="+mn-ea"/>
              </a:defRPr>
            </a:lvl1pPr>
          </a:lstStyle>
          <a:p>
            <a:pPr>
              <a:defRPr/>
            </a:pPr>
            <a:r>
              <a:rPr lang="de-DE"/>
              <a:t>Titel des Vortrags</a:t>
            </a:r>
          </a:p>
        </p:txBody>
      </p:sp>
      <p:sp>
        <p:nvSpPr>
          <p:cNvPr id="7" name="Foliennummernplatzhalter 6">
            <a:extLst>
              <a:ext uri="{FF2B5EF4-FFF2-40B4-BE49-F238E27FC236}">
                <a16:creationId xmlns:a16="http://schemas.microsoft.com/office/drawing/2014/main" id="{9E47EE15-38FA-4EBD-8820-749B5DD0BBB6}"/>
              </a:ext>
            </a:extLst>
          </p:cNvPr>
          <p:cNvSpPr>
            <a:spLocks noGrp="1"/>
          </p:cNvSpPr>
          <p:nvPr>
            <p:ph type="sldNum" sz="quarter" idx="12"/>
          </p:nvPr>
        </p:nvSpPr>
        <p:spPr/>
        <p:txBody>
          <a:bodyPr/>
          <a:lstStyle>
            <a:lvl1pPr>
              <a:buClr>
                <a:srgbClr val="000000"/>
              </a:buClr>
              <a:buSzPct val="100000"/>
              <a:buFont typeface="Times New Roman" panose="02020603050405020304" pitchFamily="18" charset="0"/>
              <a:buNone/>
              <a:defRPr/>
            </a:lvl1pPr>
          </a:lstStyle>
          <a:p>
            <a:pPr>
              <a:defRPr/>
            </a:pPr>
            <a:fld id="{5AA64F1B-5CE1-4458-B161-16ADFF98A02E}" type="slidenum">
              <a:rPr lang="de-DE" altLang="de-DE"/>
              <a:pPr>
                <a:defRPr/>
              </a:pPr>
              <a:t>‹Nr.›</a:t>
            </a:fld>
            <a:endParaRPr lang="de-DE" altLang="de-DE"/>
          </a:p>
        </p:txBody>
      </p:sp>
    </p:spTree>
    <p:extLst>
      <p:ext uri="{BB962C8B-B14F-4D97-AF65-F5344CB8AC3E}">
        <p14:creationId xmlns:p14="http://schemas.microsoft.com/office/powerpoint/2010/main" val="10173205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27584" y="1313417"/>
            <a:ext cx="7886700" cy="373063"/>
          </a:xfrm>
        </p:spPr>
        <p:txBody>
          <a:bodyPr/>
          <a:lstStyle/>
          <a:p>
            <a:r>
              <a:rPr lang="de-DE"/>
              <a:t>Mastertitelformat bearbeiten</a:t>
            </a:r>
          </a:p>
        </p:txBody>
      </p:sp>
      <p:sp>
        <p:nvSpPr>
          <p:cNvPr id="3" name="Textplatzhalter 2"/>
          <p:cNvSpPr>
            <a:spLocks noGrp="1"/>
          </p:cNvSpPr>
          <p:nvPr>
            <p:ph type="body" idx="1"/>
          </p:nvPr>
        </p:nvSpPr>
        <p:spPr>
          <a:xfrm>
            <a:off x="892672"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890560" y="2503664"/>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826496"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828608"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13">
            <a:extLst>
              <a:ext uri="{FF2B5EF4-FFF2-40B4-BE49-F238E27FC236}">
                <a16:creationId xmlns:a16="http://schemas.microsoft.com/office/drawing/2014/main" id="{35A36157-65FE-4600-AF3D-3FB6B405DDED}"/>
              </a:ext>
            </a:extLst>
          </p:cNvPr>
          <p:cNvSpPr>
            <a:spLocks noGrp="1" noChangeArrowheads="1"/>
          </p:cNvSpPr>
          <p:nvPr>
            <p:ph type="dt" sz="half" idx="10"/>
          </p:nvPr>
        </p:nvSpPr>
        <p:spPr/>
        <p:txBody>
          <a:bodyPr/>
          <a:lstStyle>
            <a:lvl1pPr>
              <a:buClr>
                <a:srgbClr val="000000"/>
              </a:buClr>
              <a:buSzPct val="100000"/>
              <a:buFont typeface="Times New Roman" panose="02020603050405020304" pitchFamily="18" charset="0"/>
              <a:buNone/>
              <a:defRPr/>
            </a:lvl1pPr>
          </a:lstStyle>
          <a:p>
            <a:pPr>
              <a:defRPr/>
            </a:pPr>
            <a:fld id="{CC698C99-049E-424F-B81C-E69BAB0C91F4}" type="datetime1">
              <a:rPr lang="de-DE" altLang="de-DE"/>
              <a:pPr>
                <a:defRPr/>
              </a:pPr>
              <a:t>21.10.2019</a:t>
            </a:fld>
            <a:endParaRPr lang="de-DE" altLang="de-DE"/>
          </a:p>
        </p:txBody>
      </p:sp>
      <p:sp>
        <p:nvSpPr>
          <p:cNvPr id="8" name="Rectangle 14">
            <a:extLst>
              <a:ext uri="{FF2B5EF4-FFF2-40B4-BE49-F238E27FC236}">
                <a16:creationId xmlns:a16="http://schemas.microsoft.com/office/drawing/2014/main" id="{5A2FF623-EA0E-43B3-8A7D-57FA7D6DBCD3}"/>
              </a:ext>
            </a:extLst>
          </p:cNvPr>
          <p:cNvSpPr>
            <a:spLocks noGrp="1" noChangeArrowheads="1"/>
          </p:cNvSpPr>
          <p:nvPr>
            <p:ph type="ftr" sz="quarter" idx="11"/>
          </p:nvPr>
        </p:nvSpPr>
        <p:spPr/>
        <p:txBody>
          <a:bodyPr/>
          <a:lstStyle>
            <a:lvl1pPr>
              <a:buClr>
                <a:srgbClr val="000000"/>
              </a:buClr>
              <a:buSzPct val="100000"/>
              <a:buFont typeface="Times New Roman" pitchFamily="18" charset="0"/>
              <a:buNone/>
              <a:defRPr>
                <a:latin typeface="+mn-lt"/>
                <a:ea typeface="+mn-ea"/>
              </a:defRPr>
            </a:lvl1pPr>
          </a:lstStyle>
          <a:p>
            <a:pPr>
              <a:defRPr/>
            </a:pPr>
            <a:r>
              <a:rPr lang="de-DE"/>
              <a:t>FEMNET e.V.</a:t>
            </a:r>
          </a:p>
        </p:txBody>
      </p:sp>
      <p:sp>
        <p:nvSpPr>
          <p:cNvPr id="9" name="Rectangle 15">
            <a:extLst>
              <a:ext uri="{FF2B5EF4-FFF2-40B4-BE49-F238E27FC236}">
                <a16:creationId xmlns:a16="http://schemas.microsoft.com/office/drawing/2014/main" id="{3045CE9F-4A03-4B74-98BF-DB5CAB0DB599}"/>
              </a:ext>
            </a:extLst>
          </p:cNvPr>
          <p:cNvSpPr>
            <a:spLocks noGrp="1" noChangeArrowheads="1"/>
          </p:cNvSpPr>
          <p:nvPr>
            <p:ph type="sldNum" sz="quarter" idx="12"/>
          </p:nvPr>
        </p:nvSpPr>
        <p:spPr/>
        <p:txBody>
          <a:bodyPr/>
          <a:lstStyle>
            <a:lvl1pPr>
              <a:buClr>
                <a:srgbClr val="000000"/>
              </a:buClr>
              <a:buSzPct val="100000"/>
              <a:buFont typeface="Times New Roman" panose="02020603050405020304" pitchFamily="18" charset="0"/>
              <a:buNone/>
              <a:defRPr/>
            </a:lvl1pPr>
          </a:lstStyle>
          <a:p>
            <a:pPr>
              <a:defRPr/>
            </a:pPr>
            <a:fld id="{B8BA3DAE-8DC6-4AA0-B4BF-91E95CCD44F7}" type="slidenum">
              <a:rPr lang="de-DE" altLang="de-DE"/>
              <a:pPr>
                <a:defRPr/>
              </a:pPr>
              <a:t>‹Nr.›</a:t>
            </a:fld>
            <a:endParaRPr lang="de-DE" altLang="de-DE"/>
          </a:p>
        </p:txBody>
      </p:sp>
    </p:spTree>
    <p:extLst>
      <p:ext uri="{BB962C8B-B14F-4D97-AF65-F5344CB8AC3E}">
        <p14:creationId xmlns:p14="http://schemas.microsoft.com/office/powerpoint/2010/main" val="27289333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Rectangle 13">
            <a:extLst>
              <a:ext uri="{FF2B5EF4-FFF2-40B4-BE49-F238E27FC236}">
                <a16:creationId xmlns:a16="http://schemas.microsoft.com/office/drawing/2014/main" id="{7EAB2833-D082-4D3C-A17E-2B2DD328AD4C}"/>
              </a:ext>
            </a:extLst>
          </p:cNvPr>
          <p:cNvSpPr>
            <a:spLocks noGrp="1" noChangeArrowheads="1"/>
          </p:cNvSpPr>
          <p:nvPr>
            <p:ph type="dt" sz="half" idx="10"/>
          </p:nvPr>
        </p:nvSpPr>
        <p:spPr/>
        <p:txBody>
          <a:bodyPr/>
          <a:lstStyle>
            <a:lvl1pPr>
              <a:buClr>
                <a:srgbClr val="000000"/>
              </a:buClr>
              <a:buSzPct val="100000"/>
              <a:buFont typeface="Times New Roman" panose="02020603050405020304" pitchFamily="18" charset="0"/>
              <a:buNone/>
              <a:defRPr/>
            </a:lvl1pPr>
          </a:lstStyle>
          <a:p>
            <a:pPr>
              <a:defRPr/>
            </a:pPr>
            <a:fld id="{A7E95367-79A7-4348-B61A-558152274236}" type="datetime1">
              <a:rPr lang="de-DE" altLang="de-DE"/>
              <a:pPr>
                <a:defRPr/>
              </a:pPr>
              <a:t>21.10.2019</a:t>
            </a:fld>
            <a:endParaRPr lang="de-DE" altLang="de-DE"/>
          </a:p>
        </p:txBody>
      </p:sp>
      <p:sp>
        <p:nvSpPr>
          <p:cNvPr id="4" name="Rectangle 14">
            <a:extLst>
              <a:ext uri="{FF2B5EF4-FFF2-40B4-BE49-F238E27FC236}">
                <a16:creationId xmlns:a16="http://schemas.microsoft.com/office/drawing/2014/main" id="{569F879D-6947-465E-A9B8-137AE5ABAE63}"/>
              </a:ext>
            </a:extLst>
          </p:cNvPr>
          <p:cNvSpPr>
            <a:spLocks noGrp="1" noChangeArrowheads="1"/>
          </p:cNvSpPr>
          <p:nvPr>
            <p:ph type="ftr" sz="quarter" idx="11"/>
          </p:nvPr>
        </p:nvSpPr>
        <p:spPr/>
        <p:txBody>
          <a:bodyPr/>
          <a:lstStyle>
            <a:lvl1pPr>
              <a:buClr>
                <a:srgbClr val="000000"/>
              </a:buClr>
              <a:buSzPct val="100000"/>
              <a:buFont typeface="Times New Roman" pitchFamily="18" charset="0"/>
              <a:buNone/>
              <a:defRPr>
                <a:latin typeface="+mn-lt"/>
                <a:ea typeface="+mn-ea"/>
              </a:defRPr>
            </a:lvl1pPr>
          </a:lstStyle>
          <a:p>
            <a:pPr>
              <a:defRPr/>
            </a:pPr>
            <a:r>
              <a:rPr lang="de-DE"/>
              <a:t>FEMNET e.V.</a:t>
            </a:r>
          </a:p>
        </p:txBody>
      </p:sp>
      <p:sp>
        <p:nvSpPr>
          <p:cNvPr id="5" name="Rectangle 15">
            <a:extLst>
              <a:ext uri="{FF2B5EF4-FFF2-40B4-BE49-F238E27FC236}">
                <a16:creationId xmlns:a16="http://schemas.microsoft.com/office/drawing/2014/main" id="{688C8961-9A3B-4D8C-9BF4-C988CA93F0C5}"/>
              </a:ext>
            </a:extLst>
          </p:cNvPr>
          <p:cNvSpPr>
            <a:spLocks noGrp="1" noChangeArrowheads="1"/>
          </p:cNvSpPr>
          <p:nvPr>
            <p:ph type="sldNum" sz="quarter" idx="12"/>
          </p:nvPr>
        </p:nvSpPr>
        <p:spPr/>
        <p:txBody>
          <a:bodyPr/>
          <a:lstStyle>
            <a:lvl1pPr>
              <a:buClr>
                <a:srgbClr val="000000"/>
              </a:buClr>
              <a:buSzPct val="100000"/>
              <a:buFont typeface="Times New Roman" panose="02020603050405020304" pitchFamily="18" charset="0"/>
              <a:buNone/>
              <a:defRPr/>
            </a:lvl1pPr>
          </a:lstStyle>
          <a:p>
            <a:pPr>
              <a:defRPr/>
            </a:pPr>
            <a:fld id="{68AB6C08-CD8D-4B16-B9FC-B14C8E3B020D}" type="slidenum">
              <a:rPr lang="de-DE" altLang="de-DE"/>
              <a:pPr>
                <a:defRPr/>
              </a:pPr>
              <a:t>‹Nr.›</a:t>
            </a:fld>
            <a:endParaRPr lang="de-DE" altLang="de-DE"/>
          </a:p>
        </p:txBody>
      </p:sp>
    </p:spTree>
    <p:extLst>
      <p:ext uri="{BB962C8B-B14F-4D97-AF65-F5344CB8AC3E}">
        <p14:creationId xmlns:p14="http://schemas.microsoft.com/office/powerpoint/2010/main" val="9012750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09EE6BD5-6DC7-4DCB-9310-0199C788A377}"/>
              </a:ext>
            </a:extLst>
          </p:cNvPr>
          <p:cNvSpPr>
            <a:spLocks noGrp="1" noChangeArrowheads="1"/>
          </p:cNvSpPr>
          <p:nvPr>
            <p:ph type="dt" sz="half" idx="10"/>
          </p:nvPr>
        </p:nvSpPr>
        <p:spPr/>
        <p:txBody>
          <a:bodyPr/>
          <a:lstStyle>
            <a:lvl1pPr>
              <a:buClr>
                <a:srgbClr val="000000"/>
              </a:buClr>
              <a:buSzPct val="100000"/>
              <a:buFont typeface="Times New Roman" panose="02020603050405020304" pitchFamily="18" charset="0"/>
              <a:buNone/>
              <a:defRPr/>
            </a:lvl1pPr>
          </a:lstStyle>
          <a:p>
            <a:pPr>
              <a:defRPr/>
            </a:pPr>
            <a:fld id="{F662FBBF-8587-4738-AC2D-F2039E16B27F}" type="datetime1">
              <a:rPr lang="de-DE" altLang="de-DE"/>
              <a:pPr>
                <a:defRPr/>
              </a:pPr>
              <a:t>21.10.2019</a:t>
            </a:fld>
            <a:endParaRPr lang="de-DE" altLang="de-DE"/>
          </a:p>
        </p:txBody>
      </p:sp>
      <p:sp>
        <p:nvSpPr>
          <p:cNvPr id="3" name="Rectangle 14">
            <a:extLst>
              <a:ext uri="{FF2B5EF4-FFF2-40B4-BE49-F238E27FC236}">
                <a16:creationId xmlns:a16="http://schemas.microsoft.com/office/drawing/2014/main" id="{405A7198-8942-48C0-8080-E3F156184AE2}"/>
              </a:ext>
            </a:extLst>
          </p:cNvPr>
          <p:cNvSpPr>
            <a:spLocks noGrp="1" noChangeArrowheads="1"/>
          </p:cNvSpPr>
          <p:nvPr>
            <p:ph type="ftr" sz="quarter" idx="11"/>
          </p:nvPr>
        </p:nvSpPr>
        <p:spPr/>
        <p:txBody>
          <a:bodyPr/>
          <a:lstStyle>
            <a:lvl1pPr>
              <a:buClr>
                <a:srgbClr val="000000"/>
              </a:buClr>
              <a:buSzPct val="100000"/>
              <a:buFont typeface="Times New Roman" pitchFamily="18" charset="0"/>
              <a:buNone/>
              <a:defRPr>
                <a:latin typeface="+mn-lt"/>
                <a:ea typeface="+mn-ea"/>
              </a:defRPr>
            </a:lvl1pPr>
          </a:lstStyle>
          <a:p>
            <a:pPr>
              <a:defRPr/>
            </a:pPr>
            <a:r>
              <a:rPr lang="de-DE"/>
              <a:t>FEMNET e.V.</a:t>
            </a:r>
          </a:p>
        </p:txBody>
      </p:sp>
      <p:sp>
        <p:nvSpPr>
          <p:cNvPr id="4" name="Rectangle 15">
            <a:extLst>
              <a:ext uri="{FF2B5EF4-FFF2-40B4-BE49-F238E27FC236}">
                <a16:creationId xmlns:a16="http://schemas.microsoft.com/office/drawing/2014/main" id="{8729865D-074F-418B-95E3-78E21C907ACE}"/>
              </a:ext>
            </a:extLst>
          </p:cNvPr>
          <p:cNvSpPr>
            <a:spLocks noGrp="1" noChangeArrowheads="1"/>
          </p:cNvSpPr>
          <p:nvPr>
            <p:ph type="sldNum" sz="quarter" idx="12"/>
          </p:nvPr>
        </p:nvSpPr>
        <p:spPr/>
        <p:txBody>
          <a:bodyPr/>
          <a:lstStyle>
            <a:lvl1pPr>
              <a:buClr>
                <a:srgbClr val="000000"/>
              </a:buClr>
              <a:buSzPct val="100000"/>
              <a:buFont typeface="Times New Roman" panose="02020603050405020304" pitchFamily="18" charset="0"/>
              <a:buNone/>
              <a:defRPr/>
            </a:lvl1pPr>
          </a:lstStyle>
          <a:p>
            <a:pPr>
              <a:defRPr/>
            </a:pPr>
            <a:fld id="{7D364179-BBA5-4192-9D92-9AFDA189A5F8}" type="slidenum">
              <a:rPr lang="de-DE" altLang="de-DE"/>
              <a:pPr>
                <a:defRPr/>
              </a:pPr>
              <a:t>‹Nr.›</a:t>
            </a:fld>
            <a:endParaRPr lang="de-DE" altLang="de-DE"/>
          </a:p>
        </p:txBody>
      </p:sp>
    </p:spTree>
    <p:extLst>
      <p:ext uri="{BB962C8B-B14F-4D97-AF65-F5344CB8AC3E}">
        <p14:creationId xmlns:p14="http://schemas.microsoft.com/office/powerpoint/2010/main" val="25793614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4225" y="1340768"/>
            <a:ext cx="2949575" cy="1440160"/>
          </a:xfrm>
        </p:spPr>
        <p:txBody>
          <a:bodyPr/>
          <a:lstStyle>
            <a:lvl1pPr>
              <a:defRPr sz="3200"/>
            </a:lvl1pPr>
          </a:lstStyle>
          <a:p>
            <a:r>
              <a:rPr lang="de-DE"/>
              <a:t>Mastertitelformat bearbeiten</a:t>
            </a:r>
            <a:endParaRPr lang="de-DE" dirty="0"/>
          </a:p>
        </p:txBody>
      </p:sp>
      <p:sp>
        <p:nvSpPr>
          <p:cNvPr id="3" name="Inhaltsplatzhalter 2"/>
          <p:cNvSpPr>
            <a:spLocks noGrp="1"/>
          </p:cNvSpPr>
          <p:nvPr>
            <p:ph idx="1"/>
          </p:nvPr>
        </p:nvSpPr>
        <p:spPr>
          <a:xfrm>
            <a:off x="3887788" y="1340768"/>
            <a:ext cx="4629150" cy="452028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782792" y="2780928"/>
            <a:ext cx="2949575" cy="30880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45DC118-0D05-4E9A-9C95-7BF869CF851F}"/>
              </a:ext>
            </a:extLst>
          </p:cNvPr>
          <p:cNvSpPr>
            <a:spLocks noGrp="1"/>
          </p:cNvSpPr>
          <p:nvPr>
            <p:ph type="dt" sz="half" idx="10"/>
          </p:nvPr>
        </p:nvSpPr>
        <p:spPr/>
        <p:txBody>
          <a:bodyPr/>
          <a:lstStyle>
            <a:lvl1pPr>
              <a:buClr>
                <a:srgbClr val="000000"/>
              </a:buClr>
              <a:buSzPct val="100000"/>
              <a:buFont typeface="Times New Roman" panose="02020603050405020304" pitchFamily="18" charset="0"/>
              <a:buNone/>
              <a:defRPr/>
            </a:lvl1pPr>
          </a:lstStyle>
          <a:p>
            <a:pPr>
              <a:defRPr/>
            </a:pPr>
            <a:fld id="{5E885B85-F88F-4AF2-B061-B4DE079352D8}" type="datetime1">
              <a:rPr lang="de-DE" altLang="de-DE"/>
              <a:pPr>
                <a:defRPr/>
              </a:pPr>
              <a:t>21.10.2019</a:t>
            </a:fld>
            <a:endParaRPr lang="de-DE" altLang="de-DE"/>
          </a:p>
        </p:txBody>
      </p:sp>
      <p:sp>
        <p:nvSpPr>
          <p:cNvPr id="6" name="Fußzeilenplatzhalter 5">
            <a:extLst>
              <a:ext uri="{FF2B5EF4-FFF2-40B4-BE49-F238E27FC236}">
                <a16:creationId xmlns:a16="http://schemas.microsoft.com/office/drawing/2014/main" id="{B794221F-3ECB-4E0B-8E8B-91AAF0CA4D78}"/>
              </a:ext>
            </a:extLst>
          </p:cNvPr>
          <p:cNvSpPr>
            <a:spLocks noGrp="1"/>
          </p:cNvSpPr>
          <p:nvPr>
            <p:ph type="ftr" sz="quarter" idx="11"/>
          </p:nvPr>
        </p:nvSpPr>
        <p:spPr/>
        <p:txBody>
          <a:bodyPr/>
          <a:lstStyle>
            <a:lvl1pPr>
              <a:buClr>
                <a:srgbClr val="000000"/>
              </a:buClr>
              <a:buSzPct val="100000"/>
              <a:buFont typeface="Times New Roman" pitchFamily="18" charset="0"/>
              <a:buNone/>
              <a:defRPr>
                <a:latin typeface="+mn-lt"/>
                <a:ea typeface="+mn-ea"/>
              </a:defRPr>
            </a:lvl1pPr>
          </a:lstStyle>
          <a:p>
            <a:pPr>
              <a:defRPr/>
            </a:pPr>
            <a:r>
              <a:rPr lang="de-DE"/>
              <a:t>Titel des Vortrags</a:t>
            </a:r>
          </a:p>
        </p:txBody>
      </p:sp>
      <p:sp>
        <p:nvSpPr>
          <p:cNvPr id="7" name="Foliennummernplatzhalter 6">
            <a:extLst>
              <a:ext uri="{FF2B5EF4-FFF2-40B4-BE49-F238E27FC236}">
                <a16:creationId xmlns:a16="http://schemas.microsoft.com/office/drawing/2014/main" id="{A1E4DD3E-69CD-4F97-9C0A-0E0ED900AD5F}"/>
              </a:ext>
            </a:extLst>
          </p:cNvPr>
          <p:cNvSpPr>
            <a:spLocks noGrp="1"/>
          </p:cNvSpPr>
          <p:nvPr>
            <p:ph type="sldNum" sz="quarter" idx="12"/>
          </p:nvPr>
        </p:nvSpPr>
        <p:spPr/>
        <p:txBody>
          <a:bodyPr/>
          <a:lstStyle>
            <a:lvl1pPr>
              <a:buClr>
                <a:srgbClr val="000000"/>
              </a:buClr>
              <a:buSzPct val="100000"/>
              <a:buFont typeface="Times New Roman" panose="02020603050405020304" pitchFamily="18" charset="0"/>
              <a:buNone/>
              <a:defRPr/>
            </a:lvl1pPr>
          </a:lstStyle>
          <a:p>
            <a:pPr>
              <a:defRPr/>
            </a:pPr>
            <a:fld id="{D89CB4D9-72D6-49AD-8EC7-66160CFFA6F4}" type="slidenum">
              <a:rPr lang="de-DE" altLang="de-DE"/>
              <a:pPr>
                <a:defRPr/>
              </a:pPr>
              <a:t>‹Nr.›</a:t>
            </a:fld>
            <a:endParaRPr lang="de-DE" altLang="de-DE"/>
          </a:p>
        </p:txBody>
      </p:sp>
    </p:spTree>
    <p:extLst>
      <p:ext uri="{BB962C8B-B14F-4D97-AF65-F5344CB8AC3E}">
        <p14:creationId xmlns:p14="http://schemas.microsoft.com/office/powerpoint/2010/main" val="1820954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99592" y="1342865"/>
            <a:ext cx="2949575" cy="1600200"/>
          </a:xfrm>
        </p:spPr>
        <p:txBody>
          <a:bodyPr/>
          <a:lstStyle>
            <a:lvl1pPr>
              <a:defRPr sz="3200"/>
            </a:lvl1pPr>
          </a:lstStyle>
          <a:p>
            <a:r>
              <a:rPr lang="de-DE"/>
              <a:t>Mastertitelformat bearbeiten</a:t>
            </a:r>
            <a:endParaRPr lang="de-DE" dirty="0"/>
          </a:p>
        </p:txBody>
      </p:sp>
      <p:sp>
        <p:nvSpPr>
          <p:cNvPr id="3" name="Bildplatzhalter 2"/>
          <p:cNvSpPr>
            <a:spLocks noGrp="1"/>
          </p:cNvSpPr>
          <p:nvPr>
            <p:ph type="pic" idx="1"/>
          </p:nvPr>
        </p:nvSpPr>
        <p:spPr>
          <a:xfrm>
            <a:off x="3887788" y="1340768"/>
            <a:ext cx="4629150" cy="47883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auf Platzhalter ziehen oder durch Klicken auf Symbol hinzufügen</a:t>
            </a:r>
            <a:endParaRPr lang="de-DE" noProof="0" dirty="0"/>
          </a:p>
        </p:txBody>
      </p:sp>
      <p:sp>
        <p:nvSpPr>
          <p:cNvPr id="4" name="Textplatzhalter 3"/>
          <p:cNvSpPr>
            <a:spLocks noGrp="1"/>
          </p:cNvSpPr>
          <p:nvPr>
            <p:ph type="body" sz="half" idx="2"/>
          </p:nvPr>
        </p:nvSpPr>
        <p:spPr>
          <a:xfrm>
            <a:off x="918902" y="2943064"/>
            <a:ext cx="2949575" cy="31860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Rectangle 13">
            <a:extLst>
              <a:ext uri="{FF2B5EF4-FFF2-40B4-BE49-F238E27FC236}">
                <a16:creationId xmlns:a16="http://schemas.microsoft.com/office/drawing/2014/main" id="{1B557118-5996-4777-BF16-22B5E561B724}"/>
              </a:ext>
            </a:extLst>
          </p:cNvPr>
          <p:cNvSpPr>
            <a:spLocks noGrp="1" noChangeArrowheads="1"/>
          </p:cNvSpPr>
          <p:nvPr>
            <p:ph type="dt" sz="half" idx="10"/>
          </p:nvPr>
        </p:nvSpPr>
        <p:spPr/>
        <p:txBody>
          <a:bodyPr/>
          <a:lstStyle>
            <a:lvl1pPr>
              <a:buClr>
                <a:srgbClr val="000000"/>
              </a:buClr>
              <a:buSzPct val="100000"/>
              <a:buFont typeface="Times New Roman" panose="02020603050405020304" pitchFamily="18" charset="0"/>
              <a:buNone/>
              <a:defRPr/>
            </a:lvl1pPr>
          </a:lstStyle>
          <a:p>
            <a:pPr>
              <a:defRPr/>
            </a:pPr>
            <a:fld id="{718D23EB-3287-4652-AD97-7AD638252176}" type="datetime1">
              <a:rPr lang="de-DE" altLang="de-DE"/>
              <a:pPr>
                <a:defRPr/>
              </a:pPr>
              <a:t>21.10.2019</a:t>
            </a:fld>
            <a:endParaRPr lang="de-DE" altLang="de-DE"/>
          </a:p>
        </p:txBody>
      </p:sp>
      <p:sp>
        <p:nvSpPr>
          <p:cNvPr id="6" name="Rectangle 14">
            <a:extLst>
              <a:ext uri="{FF2B5EF4-FFF2-40B4-BE49-F238E27FC236}">
                <a16:creationId xmlns:a16="http://schemas.microsoft.com/office/drawing/2014/main" id="{69EF67B4-7E4D-46A0-B27B-49635F32EF41}"/>
              </a:ext>
            </a:extLst>
          </p:cNvPr>
          <p:cNvSpPr>
            <a:spLocks noGrp="1" noChangeArrowheads="1"/>
          </p:cNvSpPr>
          <p:nvPr>
            <p:ph type="ftr" sz="quarter" idx="11"/>
          </p:nvPr>
        </p:nvSpPr>
        <p:spPr/>
        <p:txBody>
          <a:bodyPr/>
          <a:lstStyle>
            <a:lvl1pPr>
              <a:buClr>
                <a:srgbClr val="000000"/>
              </a:buClr>
              <a:buSzPct val="100000"/>
              <a:buFont typeface="Times New Roman" pitchFamily="18" charset="0"/>
              <a:buNone/>
              <a:defRPr>
                <a:latin typeface="+mn-lt"/>
                <a:ea typeface="+mn-ea"/>
              </a:defRPr>
            </a:lvl1pPr>
          </a:lstStyle>
          <a:p>
            <a:pPr>
              <a:defRPr/>
            </a:pPr>
            <a:r>
              <a:rPr lang="de-DE"/>
              <a:t>FEMNET e.V.</a:t>
            </a:r>
          </a:p>
        </p:txBody>
      </p:sp>
      <p:sp>
        <p:nvSpPr>
          <p:cNvPr id="7" name="Rectangle 15">
            <a:extLst>
              <a:ext uri="{FF2B5EF4-FFF2-40B4-BE49-F238E27FC236}">
                <a16:creationId xmlns:a16="http://schemas.microsoft.com/office/drawing/2014/main" id="{2AEB907D-96A3-43BF-9A6E-C298F544972B}"/>
              </a:ext>
            </a:extLst>
          </p:cNvPr>
          <p:cNvSpPr>
            <a:spLocks noGrp="1" noChangeArrowheads="1"/>
          </p:cNvSpPr>
          <p:nvPr>
            <p:ph type="sldNum" sz="quarter" idx="12"/>
          </p:nvPr>
        </p:nvSpPr>
        <p:spPr/>
        <p:txBody>
          <a:bodyPr/>
          <a:lstStyle>
            <a:lvl1pPr>
              <a:buClr>
                <a:srgbClr val="000000"/>
              </a:buClr>
              <a:buSzPct val="100000"/>
              <a:buFont typeface="Times New Roman" panose="02020603050405020304" pitchFamily="18" charset="0"/>
              <a:buNone/>
              <a:defRPr/>
            </a:lvl1pPr>
          </a:lstStyle>
          <a:p>
            <a:pPr>
              <a:defRPr/>
            </a:pPr>
            <a:fld id="{DBD116AD-A9DF-4089-BA40-292CBB12B993}" type="slidenum">
              <a:rPr lang="de-DE" altLang="de-DE"/>
              <a:pPr>
                <a:defRPr/>
              </a:pPr>
              <a:t>‹Nr.›</a:t>
            </a:fld>
            <a:endParaRPr lang="de-DE" altLang="de-DE"/>
          </a:p>
        </p:txBody>
      </p:sp>
    </p:spTree>
    <p:extLst>
      <p:ext uri="{BB962C8B-B14F-4D97-AF65-F5344CB8AC3E}">
        <p14:creationId xmlns:p14="http://schemas.microsoft.com/office/powerpoint/2010/main" val="10990090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C3F70297-0D50-41BC-85C6-165B0B5B97CE}"/>
              </a:ext>
            </a:extLst>
          </p:cNvPr>
          <p:cNvSpPr>
            <a:spLocks noGrp="1" noChangeArrowheads="1"/>
          </p:cNvSpPr>
          <p:nvPr>
            <p:ph type="dt" sz="half" idx="10"/>
          </p:nvPr>
        </p:nvSpPr>
        <p:spPr/>
        <p:txBody>
          <a:bodyPr/>
          <a:lstStyle>
            <a:lvl1pPr>
              <a:buClr>
                <a:srgbClr val="000000"/>
              </a:buClr>
              <a:buSzPct val="100000"/>
              <a:buFont typeface="Times New Roman" panose="02020603050405020304" pitchFamily="18" charset="0"/>
              <a:buNone/>
              <a:defRPr/>
            </a:lvl1pPr>
          </a:lstStyle>
          <a:p>
            <a:pPr>
              <a:defRPr/>
            </a:pPr>
            <a:fld id="{8C972A63-4478-438F-95F1-2EE5B6FFC6A7}" type="datetime1">
              <a:rPr lang="de-DE" altLang="de-DE"/>
              <a:pPr>
                <a:defRPr/>
              </a:pPr>
              <a:t>21.10.2019</a:t>
            </a:fld>
            <a:endParaRPr lang="de-DE" altLang="de-DE"/>
          </a:p>
        </p:txBody>
      </p:sp>
      <p:sp>
        <p:nvSpPr>
          <p:cNvPr id="5" name="Rectangle 14">
            <a:extLst>
              <a:ext uri="{FF2B5EF4-FFF2-40B4-BE49-F238E27FC236}">
                <a16:creationId xmlns:a16="http://schemas.microsoft.com/office/drawing/2014/main" id="{0A918D08-7E25-490F-9A8E-824B00BD19B8}"/>
              </a:ext>
            </a:extLst>
          </p:cNvPr>
          <p:cNvSpPr>
            <a:spLocks noGrp="1" noChangeArrowheads="1"/>
          </p:cNvSpPr>
          <p:nvPr>
            <p:ph type="ftr" sz="quarter" idx="11"/>
          </p:nvPr>
        </p:nvSpPr>
        <p:spPr/>
        <p:txBody>
          <a:bodyPr/>
          <a:lstStyle>
            <a:lvl1pPr>
              <a:buClr>
                <a:srgbClr val="000000"/>
              </a:buClr>
              <a:buSzPct val="100000"/>
              <a:buFont typeface="Times New Roman" pitchFamily="18" charset="0"/>
              <a:buNone/>
              <a:defRPr>
                <a:latin typeface="+mn-lt"/>
                <a:ea typeface="+mn-ea"/>
              </a:defRPr>
            </a:lvl1pPr>
          </a:lstStyle>
          <a:p>
            <a:pPr>
              <a:defRPr/>
            </a:pPr>
            <a:r>
              <a:rPr lang="de-DE"/>
              <a:t>FEMNET e.V.</a:t>
            </a:r>
          </a:p>
        </p:txBody>
      </p:sp>
      <p:sp>
        <p:nvSpPr>
          <p:cNvPr id="6" name="Rectangle 15">
            <a:extLst>
              <a:ext uri="{FF2B5EF4-FFF2-40B4-BE49-F238E27FC236}">
                <a16:creationId xmlns:a16="http://schemas.microsoft.com/office/drawing/2014/main" id="{F90571D7-1B2F-4A3F-A939-600F6E0E94FD}"/>
              </a:ext>
            </a:extLst>
          </p:cNvPr>
          <p:cNvSpPr>
            <a:spLocks noGrp="1" noChangeArrowheads="1"/>
          </p:cNvSpPr>
          <p:nvPr>
            <p:ph type="sldNum" sz="quarter" idx="12"/>
          </p:nvPr>
        </p:nvSpPr>
        <p:spPr/>
        <p:txBody>
          <a:bodyPr/>
          <a:lstStyle>
            <a:lvl1pPr>
              <a:buClr>
                <a:srgbClr val="000000"/>
              </a:buClr>
              <a:buSzPct val="100000"/>
              <a:buFont typeface="Times New Roman" panose="02020603050405020304" pitchFamily="18" charset="0"/>
              <a:buNone/>
              <a:defRPr/>
            </a:lvl1pPr>
          </a:lstStyle>
          <a:p>
            <a:pPr>
              <a:defRPr/>
            </a:pPr>
            <a:fld id="{C7FA7281-5217-4FAD-8143-74669DF438C6}" type="slidenum">
              <a:rPr lang="de-DE" altLang="de-DE"/>
              <a:pPr>
                <a:defRPr/>
              </a:pPr>
              <a:t>‹Nr.›</a:t>
            </a:fld>
            <a:endParaRPr lang="de-DE" altLang="de-DE"/>
          </a:p>
        </p:txBody>
      </p:sp>
    </p:spTree>
    <p:extLst>
      <p:ext uri="{BB962C8B-B14F-4D97-AF65-F5344CB8AC3E}">
        <p14:creationId xmlns:p14="http://schemas.microsoft.com/office/powerpoint/2010/main" val="417180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6">
            <a:extLst>
              <a:ext uri="{FF2B5EF4-FFF2-40B4-BE49-F238E27FC236}">
                <a16:creationId xmlns:a16="http://schemas.microsoft.com/office/drawing/2014/main" id="{6016488F-878F-4950-A890-9FC1B56978B3}"/>
              </a:ext>
            </a:extLst>
          </p:cNvPr>
          <p:cNvSpPr>
            <a:spLocks noGrp="1" noChangeArrowheads="1"/>
          </p:cNvSpPr>
          <p:nvPr>
            <p:ph type="dt" idx="10"/>
          </p:nvPr>
        </p:nvSpPr>
        <p:spPr>
          <a:ln/>
        </p:spPr>
        <p:txBody>
          <a:bodyPr/>
          <a:lstStyle>
            <a:lvl1pPr>
              <a:defRPr/>
            </a:lvl1pPr>
          </a:lstStyle>
          <a:p>
            <a:pPr>
              <a:defRPr/>
            </a:pPr>
            <a:r>
              <a:rPr lang="de-DE" altLang="de-DE"/>
              <a:t>07.12.16</a:t>
            </a:r>
          </a:p>
        </p:txBody>
      </p:sp>
      <p:sp>
        <p:nvSpPr>
          <p:cNvPr id="6" name="Rectangle 7">
            <a:extLst>
              <a:ext uri="{FF2B5EF4-FFF2-40B4-BE49-F238E27FC236}">
                <a16:creationId xmlns:a16="http://schemas.microsoft.com/office/drawing/2014/main" id="{932016D8-18D6-42C7-9A6A-562A913107B2}"/>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7" name="Rectangle 8">
            <a:extLst>
              <a:ext uri="{FF2B5EF4-FFF2-40B4-BE49-F238E27FC236}">
                <a16:creationId xmlns:a16="http://schemas.microsoft.com/office/drawing/2014/main" id="{5721F1C8-1130-4091-8588-E66B6CB9BCFF}"/>
              </a:ext>
            </a:extLst>
          </p:cNvPr>
          <p:cNvSpPr>
            <a:spLocks noGrp="1" noChangeArrowheads="1"/>
          </p:cNvSpPr>
          <p:nvPr>
            <p:ph type="sldNum" idx="12"/>
          </p:nvPr>
        </p:nvSpPr>
        <p:spPr>
          <a:ln/>
        </p:spPr>
        <p:txBody>
          <a:bodyPr/>
          <a:lstStyle>
            <a:lvl1pPr>
              <a:defRPr/>
            </a:lvl1pPr>
          </a:lstStyle>
          <a:p>
            <a:pPr>
              <a:defRPr/>
            </a:pPr>
            <a:fld id="{5C35127D-BC0B-46E3-9A7E-2393E5138E4F}" type="slidenum">
              <a:rPr lang="de-DE" altLang="de-DE"/>
              <a:pPr>
                <a:defRPr/>
              </a:pPr>
              <a:t>‹Nr.›</a:t>
            </a:fld>
            <a:endParaRPr lang="de-DE" altLang="de-DE"/>
          </a:p>
        </p:txBody>
      </p:sp>
    </p:spTree>
    <p:extLst>
      <p:ext uri="{BB962C8B-B14F-4D97-AF65-F5344CB8AC3E}">
        <p14:creationId xmlns:p14="http://schemas.microsoft.com/office/powerpoint/2010/main" val="13071912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340768"/>
            <a:ext cx="2000250" cy="4755232"/>
          </a:xfrm>
        </p:spPr>
        <p:txBody>
          <a:bodyPr vert="eaVert"/>
          <a:lstStyle/>
          <a:p>
            <a:r>
              <a:rPr lang="de-DE"/>
              <a:t>Mastertitelformat bearbeiten</a:t>
            </a:r>
          </a:p>
        </p:txBody>
      </p:sp>
      <p:sp>
        <p:nvSpPr>
          <p:cNvPr id="3" name="Vertikaler Textplatzhalter 2"/>
          <p:cNvSpPr>
            <a:spLocks noGrp="1"/>
          </p:cNvSpPr>
          <p:nvPr>
            <p:ph type="body" orient="vert" idx="1"/>
          </p:nvPr>
        </p:nvSpPr>
        <p:spPr>
          <a:xfrm>
            <a:off x="914400" y="1340768"/>
            <a:ext cx="5848350" cy="4755232"/>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a:extLst>
              <a:ext uri="{FF2B5EF4-FFF2-40B4-BE49-F238E27FC236}">
                <a16:creationId xmlns:a16="http://schemas.microsoft.com/office/drawing/2014/main" id="{F56E02B3-22C6-413E-8E2B-E87BAB145F06}"/>
              </a:ext>
            </a:extLst>
          </p:cNvPr>
          <p:cNvSpPr>
            <a:spLocks noGrp="1"/>
          </p:cNvSpPr>
          <p:nvPr>
            <p:ph type="dt" sz="half" idx="10"/>
          </p:nvPr>
        </p:nvSpPr>
        <p:spPr/>
        <p:txBody>
          <a:bodyPr/>
          <a:lstStyle>
            <a:lvl1pPr>
              <a:buClr>
                <a:srgbClr val="000000"/>
              </a:buClr>
              <a:buSzPct val="100000"/>
              <a:buFont typeface="Times New Roman" panose="02020603050405020304" pitchFamily="18" charset="0"/>
              <a:buNone/>
              <a:defRPr/>
            </a:lvl1pPr>
          </a:lstStyle>
          <a:p>
            <a:pPr>
              <a:defRPr/>
            </a:pPr>
            <a:fld id="{550AFB95-FD2A-42E8-9D5F-0999B0C67E48}" type="datetime1">
              <a:rPr lang="de-DE" altLang="de-DE"/>
              <a:pPr>
                <a:defRPr/>
              </a:pPr>
              <a:t>21.10.2019</a:t>
            </a:fld>
            <a:endParaRPr lang="de-DE" altLang="de-DE"/>
          </a:p>
        </p:txBody>
      </p:sp>
      <p:sp>
        <p:nvSpPr>
          <p:cNvPr id="5" name="Fußzeilenplatzhalter 4">
            <a:extLst>
              <a:ext uri="{FF2B5EF4-FFF2-40B4-BE49-F238E27FC236}">
                <a16:creationId xmlns:a16="http://schemas.microsoft.com/office/drawing/2014/main" id="{80E8F595-03B2-4A0B-A8A0-38D51B550886}"/>
              </a:ext>
            </a:extLst>
          </p:cNvPr>
          <p:cNvSpPr>
            <a:spLocks noGrp="1"/>
          </p:cNvSpPr>
          <p:nvPr>
            <p:ph type="ftr" sz="quarter" idx="11"/>
          </p:nvPr>
        </p:nvSpPr>
        <p:spPr/>
        <p:txBody>
          <a:bodyPr/>
          <a:lstStyle>
            <a:lvl1pPr>
              <a:buClr>
                <a:srgbClr val="000000"/>
              </a:buClr>
              <a:buSzPct val="100000"/>
              <a:buFont typeface="Times New Roman" pitchFamily="18" charset="0"/>
              <a:buNone/>
              <a:defRPr>
                <a:latin typeface="+mn-lt"/>
                <a:ea typeface="+mn-ea"/>
              </a:defRPr>
            </a:lvl1pPr>
          </a:lstStyle>
          <a:p>
            <a:pPr>
              <a:defRPr/>
            </a:pPr>
            <a:r>
              <a:rPr lang="de-DE"/>
              <a:t>Titel des Vortrags</a:t>
            </a:r>
          </a:p>
        </p:txBody>
      </p:sp>
      <p:sp>
        <p:nvSpPr>
          <p:cNvPr id="6" name="Foliennummernplatzhalter 5">
            <a:extLst>
              <a:ext uri="{FF2B5EF4-FFF2-40B4-BE49-F238E27FC236}">
                <a16:creationId xmlns:a16="http://schemas.microsoft.com/office/drawing/2014/main" id="{0337C86C-0A22-4621-B72C-6FC36F1506A7}"/>
              </a:ext>
            </a:extLst>
          </p:cNvPr>
          <p:cNvSpPr>
            <a:spLocks noGrp="1"/>
          </p:cNvSpPr>
          <p:nvPr>
            <p:ph type="sldNum" sz="quarter" idx="12"/>
          </p:nvPr>
        </p:nvSpPr>
        <p:spPr/>
        <p:txBody>
          <a:bodyPr/>
          <a:lstStyle>
            <a:lvl1pPr>
              <a:buClr>
                <a:srgbClr val="000000"/>
              </a:buClr>
              <a:buSzPct val="100000"/>
              <a:buFont typeface="Times New Roman" panose="02020603050405020304" pitchFamily="18" charset="0"/>
              <a:buNone/>
              <a:defRPr/>
            </a:lvl1pPr>
          </a:lstStyle>
          <a:p>
            <a:pPr>
              <a:defRPr/>
            </a:pPr>
            <a:fld id="{81194260-8217-4679-95E6-C4E4A90E312E}" type="slidenum">
              <a:rPr lang="de-DE" altLang="de-DE"/>
              <a:pPr>
                <a:defRPr/>
              </a:pPr>
              <a:t>‹Nr.›</a:t>
            </a:fld>
            <a:endParaRPr lang="de-DE" altLang="de-DE"/>
          </a:p>
        </p:txBody>
      </p:sp>
    </p:spTree>
    <p:extLst>
      <p:ext uri="{BB962C8B-B14F-4D97-AF65-F5344CB8AC3E}">
        <p14:creationId xmlns:p14="http://schemas.microsoft.com/office/powerpoint/2010/main" val="41993556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340768"/>
            <a:ext cx="8001000" cy="564232"/>
          </a:xfrm>
        </p:spPr>
        <p:txBody>
          <a:bodyPr/>
          <a:lstStyle/>
          <a:p>
            <a:r>
              <a:rPr lang="de-DE"/>
              <a:t>Mastertitelformat bearbeiten</a:t>
            </a:r>
          </a:p>
        </p:txBody>
      </p:sp>
      <p:sp>
        <p:nvSpPr>
          <p:cNvPr id="3" name="SmartArt-Platzhalter 2"/>
          <p:cNvSpPr>
            <a:spLocks noGrp="1"/>
          </p:cNvSpPr>
          <p:nvPr>
            <p:ph type="dgm" idx="1"/>
          </p:nvPr>
        </p:nvSpPr>
        <p:spPr>
          <a:xfrm>
            <a:off x="914400" y="2362200"/>
            <a:ext cx="8001000" cy="3733800"/>
          </a:xfrm>
        </p:spPr>
        <p:txBody>
          <a:bodyPr/>
          <a:lstStyle/>
          <a:p>
            <a:pPr lvl="0"/>
            <a:r>
              <a:rPr lang="de-DE" noProof="0"/>
              <a:t>SmartArt-Grafik durch Klicken auf Symbol hinzuzufügen</a:t>
            </a:r>
          </a:p>
        </p:txBody>
      </p:sp>
      <p:sp>
        <p:nvSpPr>
          <p:cNvPr id="4" name="Datumsplatzhalter 3">
            <a:extLst>
              <a:ext uri="{FF2B5EF4-FFF2-40B4-BE49-F238E27FC236}">
                <a16:creationId xmlns:a16="http://schemas.microsoft.com/office/drawing/2014/main" id="{967CC5DF-4049-4CAF-9243-5D69A563CAB6}"/>
              </a:ext>
            </a:extLst>
          </p:cNvPr>
          <p:cNvSpPr>
            <a:spLocks noGrp="1"/>
          </p:cNvSpPr>
          <p:nvPr>
            <p:ph type="dt" sz="half" idx="10"/>
          </p:nvPr>
        </p:nvSpPr>
        <p:spPr/>
        <p:txBody>
          <a:bodyPr/>
          <a:lstStyle>
            <a:lvl1pPr>
              <a:buClr>
                <a:srgbClr val="000000"/>
              </a:buClr>
              <a:buSzPct val="100000"/>
              <a:buFont typeface="Times New Roman" panose="02020603050405020304" pitchFamily="18" charset="0"/>
              <a:buNone/>
              <a:defRPr/>
            </a:lvl1pPr>
          </a:lstStyle>
          <a:p>
            <a:pPr>
              <a:defRPr/>
            </a:pPr>
            <a:fld id="{CCBF9670-972A-4594-9EFB-4CD0F87E91D0}" type="datetime1">
              <a:rPr lang="de-DE" altLang="de-DE"/>
              <a:pPr>
                <a:defRPr/>
              </a:pPr>
              <a:t>21.10.2019</a:t>
            </a:fld>
            <a:endParaRPr lang="de-DE" altLang="de-DE"/>
          </a:p>
        </p:txBody>
      </p:sp>
      <p:sp>
        <p:nvSpPr>
          <p:cNvPr id="5" name="Fußzeilenplatzhalter 4">
            <a:extLst>
              <a:ext uri="{FF2B5EF4-FFF2-40B4-BE49-F238E27FC236}">
                <a16:creationId xmlns:a16="http://schemas.microsoft.com/office/drawing/2014/main" id="{C78A47F0-2E70-450A-BD68-D9859B19001D}"/>
              </a:ext>
            </a:extLst>
          </p:cNvPr>
          <p:cNvSpPr>
            <a:spLocks noGrp="1"/>
          </p:cNvSpPr>
          <p:nvPr>
            <p:ph type="ftr" sz="quarter" idx="11"/>
          </p:nvPr>
        </p:nvSpPr>
        <p:spPr/>
        <p:txBody>
          <a:bodyPr/>
          <a:lstStyle>
            <a:lvl1pPr>
              <a:buClr>
                <a:srgbClr val="000000"/>
              </a:buClr>
              <a:buSzPct val="100000"/>
              <a:buFont typeface="Times New Roman" pitchFamily="18" charset="0"/>
              <a:buNone/>
              <a:defRPr>
                <a:latin typeface="+mn-lt"/>
                <a:ea typeface="+mn-ea"/>
              </a:defRPr>
            </a:lvl1pPr>
          </a:lstStyle>
          <a:p>
            <a:pPr>
              <a:defRPr/>
            </a:pPr>
            <a:r>
              <a:rPr lang="de-DE"/>
              <a:t>FEMNET e.V.</a:t>
            </a:r>
          </a:p>
        </p:txBody>
      </p:sp>
      <p:sp>
        <p:nvSpPr>
          <p:cNvPr id="6" name="Foliennummernplatzhalter 5">
            <a:extLst>
              <a:ext uri="{FF2B5EF4-FFF2-40B4-BE49-F238E27FC236}">
                <a16:creationId xmlns:a16="http://schemas.microsoft.com/office/drawing/2014/main" id="{7158852E-44E8-49B6-89E7-EC4A54B3124E}"/>
              </a:ext>
            </a:extLst>
          </p:cNvPr>
          <p:cNvSpPr>
            <a:spLocks noGrp="1"/>
          </p:cNvSpPr>
          <p:nvPr>
            <p:ph type="sldNum" sz="quarter" idx="12"/>
          </p:nvPr>
        </p:nvSpPr>
        <p:spPr>
          <a:xfrm>
            <a:off x="84138" y="5946775"/>
            <a:ext cx="671512" cy="885825"/>
          </a:xfrm>
        </p:spPr>
        <p:txBody>
          <a:bodyPr/>
          <a:lstStyle>
            <a:lvl1pPr>
              <a:buClr>
                <a:srgbClr val="000000"/>
              </a:buClr>
              <a:buSzPct val="100000"/>
              <a:buFont typeface="Times New Roman" panose="02020603050405020304" pitchFamily="18" charset="0"/>
              <a:buNone/>
              <a:defRPr/>
            </a:lvl1pPr>
          </a:lstStyle>
          <a:p>
            <a:pPr>
              <a:defRPr/>
            </a:pPr>
            <a:fld id="{98EE7D36-706C-40CE-B675-C36B1D8BE89F}" type="slidenum">
              <a:rPr lang="de-DE" altLang="de-DE"/>
              <a:pPr>
                <a:defRPr/>
              </a:pPr>
              <a:t>‹Nr.›</a:t>
            </a:fld>
            <a:endParaRPr lang="de-DE" altLang="de-DE"/>
          </a:p>
        </p:txBody>
      </p:sp>
    </p:spTree>
    <p:extLst>
      <p:ext uri="{BB962C8B-B14F-4D97-AF65-F5344CB8AC3E}">
        <p14:creationId xmlns:p14="http://schemas.microsoft.com/office/powerpoint/2010/main" val="8503653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268760"/>
            <a:ext cx="8001000" cy="636240"/>
          </a:xfrm>
        </p:spPr>
        <p:txBody>
          <a:bodyPr/>
          <a:lstStyle/>
          <a:p>
            <a:r>
              <a:rPr lang="de-DE"/>
              <a:t>Mastertitelformat bearbeiten</a:t>
            </a:r>
          </a:p>
        </p:txBody>
      </p:sp>
      <p:sp>
        <p:nvSpPr>
          <p:cNvPr id="3" name="Diagrammplatzhalter 2"/>
          <p:cNvSpPr>
            <a:spLocks noGrp="1"/>
          </p:cNvSpPr>
          <p:nvPr>
            <p:ph type="chart" idx="1"/>
          </p:nvPr>
        </p:nvSpPr>
        <p:spPr>
          <a:xfrm>
            <a:off x="914400" y="2362200"/>
            <a:ext cx="8001000" cy="3733800"/>
          </a:xfrm>
        </p:spPr>
        <p:txBody>
          <a:bodyPr/>
          <a:lstStyle/>
          <a:p>
            <a:pPr lvl="0"/>
            <a:r>
              <a:rPr lang="de-DE" noProof="0"/>
              <a:t>Diagramm durch Klicken auf Symbol hinzufügen</a:t>
            </a:r>
            <a:endParaRPr lang="de-DE" noProof="0" dirty="0"/>
          </a:p>
        </p:txBody>
      </p:sp>
      <p:sp>
        <p:nvSpPr>
          <p:cNvPr id="4" name="Datumsplatzhalter 3">
            <a:extLst>
              <a:ext uri="{FF2B5EF4-FFF2-40B4-BE49-F238E27FC236}">
                <a16:creationId xmlns:a16="http://schemas.microsoft.com/office/drawing/2014/main" id="{461E6A16-1DE4-4251-B4BB-C8368835AFAC}"/>
              </a:ext>
            </a:extLst>
          </p:cNvPr>
          <p:cNvSpPr>
            <a:spLocks noGrp="1"/>
          </p:cNvSpPr>
          <p:nvPr>
            <p:ph type="dt" sz="half" idx="10"/>
          </p:nvPr>
        </p:nvSpPr>
        <p:spPr/>
        <p:txBody>
          <a:bodyPr/>
          <a:lstStyle>
            <a:lvl1pPr>
              <a:buClr>
                <a:srgbClr val="000000"/>
              </a:buClr>
              <a:buSzPct val="100000"/>
              <a:buFont typeface="Times New Roman" panose="02020603050405020304" pitchFamily="18" charset="0"/>
              <a:buNone/>
              <a:defRPr/>
            </a:lvl1pPr>
          </a:lstStyle>
          <a:p>
            <a:pPr>
              <a:defRPr/>
            </a:pPr>
            <a:fld id="{E635E2FE-7F4D-477B-9582-39FE0BFE564B}" type="datetime1">
              <a:rPr lang="de-DE" altLang="de-DE"/>
              <a:pPr>
                <a:defRPr/>
              </a:pPr>
              <a:t>21.10.2019</a:t>
            </a:fld>
            <a:endParaRPr lang="de-DE" altLang="de-DE"/>
          </a:p>
        </p:txBody>
      </p:sp>
      <p:sp>
        <p:nvSpPr>
          <p:cNvPr id="5" name="Fußzeilenplatzhalter 4">
            <a:extLst>
              <a:ext uri="{FF2B5EF4-FFF2-40B4-BE49-F238E27FC236}">
                <a16:creationId xmlns:a16="http://schemas.microsoft.com/office/drawing/2014/main" id="{85BF03ED-8D04-4183-B2F5-A9D5A2941DBA}"/>
              </a:ext>
            </a:extLst>
          </p:cNvPr>
          <p:cNvSpPr>
            <a:spLocks noGrp="1"/>
          </p:cNvSpPr>
          <p:nvPr>
            <p:ph type="ftr" sz="quarter" idx="11"/>
          </p:nvPr>
        </p:nvSpPr>
        <p:spPr/>
        <p:txBody>
          <a:bodyPr/>
          <a:lstStyle>
            <a:lvl1pPr>
              <a:buClr>
                <a:srgbClr val="000000"/>
              </a:buClr>
              <a:buSzPct val="100000"/>
              <a:buFont typeface="Times New Roman" pitchFamily="18" charset="0"/>
              <a:buNone/>
              <a:defRPr>
                <a:latin typeface="+mn-lt"/>
                <a:ea typeface="+mn-ea"/>
              </a:defRPr>
            </a:lvl1pPr>
          </a:lstStyle>
          <a:p>
            <a:pPr>
              <a:defRPr/>
            </a:pPr>
            <a:r>
              <a:rPr lang="de-DE"/>
              <a:t>FEMNET e.V.</a:t>
            </a:r>
          </a:p>
        </p:txBody>
      </p:sp>
      <p:sp>
        <p:nvSpPr>
          <p:cNvPr id="6" name="Foliennummernplatzhalter 5">
            <a:extLst>
              <a:ext uri="{FF2B5EF4-FFF2-40B4-BE49-F238E27FC236}">
                <a16:creationId xmlns:a16="http://schemas.microsoft.com/office/drawing/2014/main" id="{F0827CA9-6FB2-4185-9F88-74A75B5A2D72}"/>
              </a:ext>
            </a:extLst>
          </p:cNvPr>
          <p:cNvSpPr>
            <a:spLocks noGrp="1"/>
          </p:cNvSpPr>
          <p:nvPr>
            <p:ph type="sldNum" sz="quarter" idx="12"/>
          </p:nvPr>
        </p:nvSpPr>
        <p:spPr>
          <a:xfrm>
            <a:off x="84138" y="5946775"/>
            <a:ext cx="671512" cy="885825"/>
          </a:xfrm>
        </p:spPr>
        <p:txBody>
          <a:bodyPr/>
          <a:lstStyle>
            <a:lvl1pPr>
              <a:buClr>
                <a:srgbClr val="000000"/>
              </a:buClr>
              <a:buSzPct val="100000"/>
              <a:buFont typeface="Times New Roman" panose="02020603050405020304" pitchFamily="18" charset="0"/>
              <a:buNone/>
              <a:defRPr/>
            </a:lvl1pPr>
          </a:lstStyle>
          <a:p>
            <a:pPr>
              <a:defRPr/>
            </a:pPr>
            <a:fld id="{F26B2781-ECCD-49A2-8337-73C74332A70B}" type="slidenum">
              <a:rPr lang="de-DE" altLang="de-DE"/>
              <a:pPr>
                <a:defRPr/>
              </a:pPr>
              <a:t>‹Nr.›</a:t>
            </a:fld>
            <a:endParaRPr lang="de-DE" altLang="de-DE"/>
          </a:p>
        </p:txBody>
      </p:sp>
    </p:spTree>
    <p:extLst>
      <p:ext uri="{BB962C8B-B14F-4D97-AF65-F5344CB8AC3E}">
        <p14:creationId xmlns:p14="http://schemas.microsoft.com/office/powerpoint/2010/main" val="14506560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Chart">
  <p:cSld name="Titel, Text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762000"/>
            <a:ext cx="8001000" cy="1143000"/>
          </a:xfrm>
        </p:spPr>
        <p:txBody>
          <a:bodyPr/>
          <a:lstStyle/>
          <a:p>
            <a:r>
              <a:rPr lang="de-DE"/>
              <a:t>Mastertitelformat bearbeiten</a:t>
            </a:r>
          </a:p>
        </p:txBody>
      </p:sp>
      <p:sp>
        <p:nvSpPr>
          <p:cNvPr id="3" name="Textplatzhalter 2"/>
          <p:cNvSpPr>
            <a:spLocks noGrp="1"/>
          </p:cNvSpPr>
          <p:nvPr>
            <p:ph type="body" sz="half" idx="1"/>
          </p:nvPr>
        </p:nvSpPr>
        <p:spPr>
          <a:xfrm>
            <a:off x="914400" y="2362200"/>
            <a:ext cx="3924300" cy="3733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iagrammplatzhalter 3"/>
          <p:cNvSpPr>
            <a:spLocks noGrp="1"/>
          </p:cNvSpPr>
          <p:nvPr>
            <p:ph type="chart" sz="half" idx="2"/>
          </p:nvPr>
        </p:nvSpPr>
        <p:spPr>
          <a:xfrm>
            <a:off x="4991100" y="2362200"/>
            <a:ext cx="3924300" cy="3733800"/>
          </a:xfrm>
        </p:spPr>
        <p:txBody>
          <a:bodyPr/>
          <a:lstStyle/>
          <a:p>
            <a:pPr lvl="0"/>
            <a:endParaRPr lang="de-DE" noProof="0"/>
          </a:p>
        </p:txBody>
      </p:sp>
      <p:sp>
        <p:nvSpPr>
          <p:cNvPr id="5" name="Rectangle 13">
            <a:extLst>
              <a:ext uri="{FF2B5EF4-FFF2-40B4-BE49-F238E27FC236}">
                <a16:creationId xmlns:a16="http://schemas.microsoft.com/office/drawing/2014/main" id="{E04016FA-5021-4235-A1FA-E4A68FAB24AF}"/>
              </a:ext>
            </a:extLst>
          </p:cNvPr>
          <p:cNvSpPr>
            <a:spLocks noGrp="1" noChangeArrowheads="1"/>
          </p:cNvSpPr>
          <p:nvPr>
            <p:ph type="dt" sz="half" idx="10"/>
          </p:nvPr>
        </p:nvSpPr>
        <p:spPr/>
        <p:txBody>
          <a:bodyPr/>
          <a:lstStyle>
            <a:lvl1pPr>
              <a:buClr>
                <a:srgbClr val="000000"/>
              </a:buClr>
              <a:buSzPct val="100000"/>
              <a:buFont typeface="Times New Roman" panose="02020603050405020304" pitchFamily="18" charset="0"/>
              <a:buNone/>
              <a:defRPr/>
            </a:lvl1pPr>
          </a:lstStyle>
          <a:p>
            <a:pPr>
              <a:defRPr/>
            </a:pPr>
            <a:fld id="{4BC5D170-41EE-4833-B69F-D020FA2F6565}" type="datetime1">
              <a:rPr lang="de-DE" altLang="de-DE"/>
              <a:pPr>
                <a:defRPr/>
              </a:pPr>
              <a:t>21.10.2019</a:t>
            </a:fld>
            <a:endParaRPr lang="de-DE" altLang="de-DE"/>
          </a:p>
        </p:txBody>
      </p:sp>
      <p:sp>
        <p:nvSpPr>
          <p:cNvPr id="6" name="Rectangle 14">
            <a:extLst>
              <a:ext uri="{FF2B5EF4-FFF2-40B4-BE49-F238E27FC236}">
                <a16:creationId xmlns:a16="http://schemas.microsoft.com/office/drawing/2014/main" id="{ADA062BF-5535-41C2-9F68-3B0F9C31A4A1}"/>
              </a:ext>
            </a:extLst>
          </p:cNvPr>
          <p:cNvSpPr>
            <a:spLocks noGrp="1" noChangeArrowheads="1"/>
          </p:cNvSpPr>
          <p:nvPr>
            <p:ph type="ftr" sz="quarter" idx="11"/>
          </p:nvPr>
        </p:nvSpPr>
        <p:spPr/>
        <p:txBody>
          <a:bodyPr/>
          <a:lstStyle>
            <a:lvl1pPr>
              <a:buClr>
                <a:srgbClr val="000000"/>
              </a:buClr>
              <a:buSzPct val="100000"/>
              <a:buFont typeface="Times New Roman" pitchFamily="18" charset="0"/>
              <a:buNone/>
              <a:defRPr>
                <a:latin typeface="+mn-lt"/>
                <a:ea typeface="+mn-ea"/>
              </a:defRPr>
            </a:lvl1pPr>
          </a:lstStyle>
          <a:p>
            <a:pPr>
              <a:defRPr/>
            </a:pPr>
            <a:r>
              <a:rPr lang="de-DE"/>
              <a:t>Dr. Gisela Burckhardt</a:t>
            </a:r>
          </a:p>
        </p:txBody>
      </p:sp>
      <p:sp>
        <p:nvSpPr>
          <p:cNvPr id="7" name="Rectangle 15">
            <a:extLst>
              <a:ext uri="{FF2B5EF4-FFF2-40B4-BE49-F238E27FC236}">
                <a16:creationId xmlns:a16="http://schemas.microsoft.com/office/drawing/2014/main" id="{CFE8C14B-F442-473E-84BD-4EFAD3DACD5E}"/>
              </a:ext>
            </a:extLst>
          </p:cNvPr>
          <p:cNvSpPr>
            <a:spLocks noGrp="1" noChangeArrowheads="1"/>
          </p:cNvSpPr>
          <p:nvPr>
            <p:ph type="sldNum" sz="quarter" idx="12"/>
          </p:nvPr>
        </p:nvSpPr>
        <p:spPr/>
        <p:txBody>
          <a:bodyPr/>
          <a:lstStyle>
            <a:lvl1pPr>
              <a:buClr>
                <a:srgbClr val="000000"/>
              </a:buClr>
              <a:buSzPct val="100000"/>
              <a:buFont typeface="Times New Roman" panose="02020603050405020304" pitchFamily="18" charset="0"/>
              <a:buNone/>
              <a:defRPr/>
            </a:lvl1pPr>
          </a:lstStyle>
          <a:p>
            <a:pPr>
              <a:defRPr/>
            </a:pPr>
            <a:fld id="{85496701-AAB7-4EB0-9A21-D4E9F9DA0BBD}" type="slidenum">
              <a:rPr lang="de-DE" altLang="de-DE"/>
              <a:pPr>
                <a:defRPr/>
              </a:pPr>
              <a:t>‹Nr.›</a:t>
            </a:fld>
            <a:endParaRPr lang="de-DE" altLang="de-DE"/>
          </a:p>
        </p:txBody>
      </p:sp>
    </p:spTree>
    <p:extLst>
      <p:ext uri="{BB962C8B-B14F-4D97-AF65-F5344CB8AC3E}">
        <p14:creationId xmlns:p14="http://schemas.microsoft.com/office/powerpoint/2010/main" val="176249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D6254C1-D0C1-4B0A-814F-622765694A2D}"/>
              </a:ext>
            </a:extLst>
          </p:cNvPr>
          <p:cNvSpPr>
            <a:spLocks noChangeArrowheads="1"/>
          </p:cNvSpPr>
          <p:nvPr/>
        </p:nvSpPr>
        <p:spPr bwMode="auto">
          <a:xfrm>
            <a:off x="0" y="0"/>
            <a:ext cx="4572000" cy="6858000"/>
          </a:xfrm>
          <a:prstGeom prst="rect">
            <a:avLst/>
          </a:prstGeom>
          <a:solidFill>
            <a:srgbClr val="3493C5"/>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de-DE"/>
          </a:p>
        </p:txBody>
      </p:sp>
      <p:sp>
        <p:nvSpPr>
          <p:cNvPr id="5" name="AutoShape 3">
            <a:extLst>
              <a:ext uri="{FF2B5EF4-FFF2-40B4-BE49-F238E27FC236}">
                <a16:creationId xmlns:a16="http://schemas.microsoft.com/office/drawing/2014/main" id="{989430B3-7FF3-4F88-AA50-0E6ED8A02F51}"/>
              </a:ext>
            </a:extLst>
          </p:cNvPr>
          <p:cNvSpPr>
            <a:spLocks noChangeArrowheads="1"/>
          </p:cNvSpPr>
          <p:nvPr/>
        </p:nvSpPr>
        <p:spPr bwMode="auto">
          <a:xfrm>
            <a:off x="611188" y="1235075"/>
            <a:ext cx="5181600" cy="1905000"/>
          </a:xfrm>
          <a:prstGeom prst="roundRect">
            <a:avLst>
              <a:gd name="adj" fmla="val 50000"/>
            </a:avLst>
          </a:prstGeom>
          <a:solidFill>
            <a:schemeClr val="bg1"/>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de-DE"/>
          </a:p>
        </p:txBody>
      </p:sp>
      <p:pic>
        <p:nvPicPr>
          <p:cNvPr id="6" name="Grafik 14">
            <a:extLst>
              <a:ext uri="{FF2B5EF4-FFF2-40B4-BE49-F238E27FC236}">
                <a16:creationId xmlns:a16="http://schemas.microsoft.com/office/drawing/2014/main" id="{678BFE46-9F13-4221-AFD0-48ECD6176E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08625" y="26988"/>
            <a:ext cx="34194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5"/>
          <p:cNvSpPr>
            <a:spLocks noGrp="1" noChangeArrowheads="1"/>
          </p:cNvSpPr>
          <p:nvPr>
            <p:ph type="subTitle" idx="1"/>
          </p:nvPr>
        </p:nvSpPr>
        <p:spPr>
          <a:xfrm>
            <a:off x="4721225" y="3176602"/>
            <a:ext cx="3657600" cy="1822450"/>
          </a:xfrm>
        </p:spPr>
        <p:txBody>
          <a:bodyPr anchor="b"/>
          <a:lstStyle>
            <a:lvl1pPr marL="0" indent="0">
              <a:buFont typeface="Wingdings" panose="05000000000000000000" pitchFamily="2" charset="2"/>
              <a:buNone/>
              <a:defRPr>
                <a:solidFill>
                  <a:schemeClr val="bg2"/>
                </a:solidFill>
              </a:defRPr>
            </a:lvl1pPr>
          </a:lstStyle>
          <a:p>
            <a:pPr lvl="0"/>
            <a:r>
              <a:rPr lang="de-DE" noProof="0"/>
              <a:t>Formatvorlage des Untertitelmasters durch Klicken bearbeiten</a:t>
            </a:r>
            <a:endParaRPr lang="de-DE" noProof="0" dirty="0"/>
          </a:p>
        </p:txBody>
      </p:sp>
      <p:sp>
        <p:nvSpPr>
          <p:cNvPr id="8211" name="Rectangle 19"/>
          <p:cNvSpPr>
            <a:spLocks noGrp="1" noChangeArrowheads="1"/>
          </p:cNvSpPr>
          <p:nvPr>
            <p:ph type="ctrTitle" sz="quarter"/>
          </p:nvPr>
        </p:nvSpPr>
        <p:spPr>
          <a:xfrm>
            <a:off x="323528" y="1581150"/>
            <a:ext cx="7772400" cy="1463675"/>
          </a:xfrm>
        </p:spPr>
        <p:txBody>
          <a:bodyPr anchor="ctr"/>
          <a:lstStyle>
            <a:lvl1pPr algn="ctr">
              <a:defRPr sz="3200">
                <a:solidFill>
                  <a:schemeClr val="tx1"/>
                </a:solidFill>
              </a:defRPr>
            </a:lvl1pPr>
          </a:lstStyle>
          <a:p>
            <a:pPr lvl="0"/>
            <a:r>
              <a:rPr lang="de-DE" noProof="0"/>
              <a:t>Titelmasterformat durch Klicken bearbeiten</a:t>
            </a:r>
            <a:endParaRPr lang="de-DE" noProof="0" dirty="0"/>
          </a:p>
        </p:txBody>
      </p:sp>
      <p:sp>
        <p:nvSpPr>
          <p:cNvPr id="7" name="Rectangle 14">
            <a:extLst>
              <a:ext uri="{FF2B5EF4-FFF2-40B4-BE49-F238E27FC236}">
                <a16:creationId xmlns:a16="http://schemas.microsoft.com/office/drawing/2014/main" id="{49535298-35FA-4211-B97F-BCECF646D87F}"/>
              </a:ext>
            </a:extLst>
          </p:cNvPr>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de-DE"/>
          </a:p>
        </p:txBody>
      </p:sp>
      <p:sp>
        <p:nvSpPr>
          <p:cNvPr id="8" name="Rectangle 15">
            <a:extLst>
              <a:ext uri="{FF2B5EF4-FFF2-40B4-BE49-F238E27FC236}">
                <a16:creationId xmlns:a16="http://schemas.microsoft.com/office/drawing/2014/main" id="{84052EBE-4EC5-47B7-803E-E56257EEBC64}"/>
              </a:ext>
            </a:extLst>
          </p:cNvPr>
          <p:cNvSpPr>
            <a:spLocks noGrp="1" noChangeArrowheads="1"/>
          </p:cNvSpPr>
          <p:nvPr>
            <p:ph type="ftr" sz="quarter" idx="11"/>
          </p:nvPr>
        </p:nvSpPr>
        <p:spPr>
          <a:xfrm>
            <a:off x="5195888" y="6553200"/>
            <a:ext cx="3279775" cy="304800"/>
          </a:xfrm>
        </p:spPr>
        <p:txBody>
          <a:bodyPr/>
          <a:lstStyle>
            <a:lvl1pPr algn="r">
              <a:defRPr/>
            </a:lvl1pPr>
          </a:lstStyle>
          <a:p>
            <a:pPr>
              <a:defRPr/>
            </a:pPr>
            <a:r>
              <a:rPr lang="de-DE"/>
              <a:t>Multiplikatorin</a:t>
            </a:r>
          </a:p>
        </p:txBody>
      </p:sp>
      <p:sp>
        <p:nvSpPr>
          <p:cNvPr id="9" name="Rectangle 17">
            <a:extLst>
              <a:ext uri="{FF2B5EF4-FFF2-40B4-BE49-F238E27FC236}">
                <a16:creationId xmlns:a16="http://schemas.microsoft.com/office/drawing/2014/main" id="{6334D3DC-1211-4A91-904E-25294C20850F}"/>
              </a:ext>
            </a:extLst>
          </p:cNvPr>
          <p:cNvSpPr>
            <a:spLocks noGrp="1" noChangeArrowheads="1"/>
          </p:cNvSpPr>
          <p:nvPr>
            <p:ph type="sldNum" sz="quarter" idx="12"/>
          </p:nvPr>
        </p:nvSpPr>
        <p:spPr>
          <a:xfrm>
            <a:off x="9525" y="5962650"/>
            <a:ext cx="1033463" cy="885825"/>
          </a:xfrm>
        </p:spPr>
        <p:txBody>
          <a:bodyPr anchorCtr="0"/>
          <a:lstStyle>
            <a:lvl1pPr>
              <a:defRPr/>
            </a:lvl1pPr>
          </a:lstStyle>
          <a:p>
            <a:pPr>
              <a:defRPr/>
            </a:pPr>
            <a:fld id="{513CCC82-8BAE-4E66-AD2F-3E3F678540C3}" type="slidenum">
              <a:rPr lang="de-DE" altLang="de-DE"/>
              <a:pPr>
                <a:defRPr/>
              </a:pPr>
              <a:t>‹Nr.›</a:t>
            </a:fld>
            <a:endParaRPr lang="de-DE" altLang="de-DE"/>
          </a:p>
        </p:txBody>
      </p:sp>
    </p:spTree>
    <p:extLst>
      <p:ext uri="{BB962C8B-B14F-4D97-AF65-F5344CB8AC3E}">
        <p14:creationId xmlns:p14="http://schemas.microsoft.com/office/powerpoint/2010/main" val="40902384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59DBBA4B-70CB-4694-9704-3CC82FF0DF52}"/>
              </a:ext>
            </a:extLst>
          </p:cNvPr>
          <p:cNvSpPr>
            <a:spLocks noGrp="1" noChangeArrowheads="1"/>
          </p:cNvSpPr>
          <p:nvPr>
            <p:ph type="dt" sz="half" idx="10"/>
          </p:nvPr>
        </p:nvSpPr>
        <p:spPr>
          <a:ln/>
        </p:spPr>
        <p:txBody>
          <a:bodyPr/>
          <a:lstStyle>
            <a:lvl1pPr>
              <a:defRPr/>
            </a:lvl1pPr>
          </a:lstStyle>
          <a:p>
            <a:pPr>
              <a:defRPr/>
            </a:pPr>
            <a:endParaRPr lang="de-DE"/>
          </a:p>
        </p:txBody>
      </p:sp>
      <p:sp>
        <p:nvSpPr>
          <p:cNvPr id="5" name="Rectangle 14">
            <a:extLst>
              <a:ext uri="{FF2B5EF4-FFF2-40B4-BE49-F238E27FC236}">
                <a16:creationId xmlns:a16="http://schemas.microsoft.com/office/drawing/2014/main" id="{47F9C57E-5630-49FA-9050-5DC0990C5E94}"/>
              </a:ext>
            </a:extLst>
          </p:cNvPr>
          <p:cNvSpPr>
            <a:spLocks noGrp="1" noChangeArrowheads="1"/>
          </p:cNvSpPr>
          <p:nvPr>
            <p:ph type="ftr" sz="quarter" idx="11"/>
          </p:nvPr>
        </p:nvSpPr>
        <p:spPr>
          <a:ln/>
        </p:spPr>
        <p:txBody>
          <a:bodyPr/>
          <a:lstStyle>
            <a:lvl1pPr>
              <a:defRPr/>
            </a:lvl1pPr>
          </a:lstStyle>
          <a:p>
            <a:pPr>
              <a:defRPr/>
            </a:pPr>
            <a:r>
              <a:rPr lang="de-DE"/>
              <a:t>Multiplikatorin</a:t>
            </a:r>
          </a:p>
        </p:txBody>
      </p:sp>
      <p:sp>
        <p:nvSpPr>
          <p:cNvPr id="6" name="Rectangle 15">
            <a:extLst>
              <a:ext uri="{FF2B5EF4-FFF2-40B4-BE49-F238E27FC236}">
                <a16:creationId xmlns:a16="http://schemas.microsoft.com/office/drawing/2014/main" id="{1B1CD684-DAAB-43C2-BE21-159613BB3998}"/>
              </a:ext>
            </a:extLst>
          </p:cNvPr>
          <p:cNvSpPr>
            <a:spLocks noGrp="1" noChangeArrowheads="1"/>
          </p:cNvSpPr>
          <p:nvPr>
            <p:ph type="sldNum" sz="quarter" idx="12"/>
          </p:nvPr>
        </p:nvSpPr>
        <p:spPr>
          <a:ln/>
        </p:spPr>
        <p:txBody>
          <a:bodyPr/>
          <a:lstStyle>
            <a:lvl1pPr>
              <a:defRPr/>
            </a:lvl1pPr>
          </a:lstStyle>
          <a:p>
            <a:pPr>
              <a:defRPr/>
            </a:pPr>
            <a:fld id="{475892ED-31C4-4F09-AD45-112085944144}" type="slidenum">
              <a:rPr lang="de-DE" altLang="de-DE"/>
              <a:pPr>
                <a:defRPr/>
              </a:pPr>
              <a:t>‹Nr.›</a:t>
            </a:fld>
            <a:endParaRPr lang="de-DE" altLang="de-DE"/>
          </a:p>
        </p:txBody>
      </p:sp>
    </p:spTree>
    <p:extLst>
      <p:ext uri="{BB962C8B-B14F-4D97-AF65-F5344CB8AC3E}">
        <p14:creationId xmlns:p14="http://schemas.microsoft.com/office/powerpoint/2010/main" val="36110822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5576" y="1916832"/>
            <a:ext cx="7886700" cy="2167691"/>
          </a:xfrm>
        </p:spPr>
        <p:txBody>
          <a:bodyPr anchor="ctr"/>
          <a:lstStyle>
            <a:lvl1pPr>
              <a:defRPr sz="3600"/>
            </a:lvl1pPr>
          </a:lstStyle>
          <a:p>
            <a:r>
              <a:rPr lang="de-DE"/>
              <a:t>Titelmasterformat durch Klicken bearbeiten</a:t>
            </a:r>
            <a:endParaRPr lang="de-DE" dirty="0"/>
          </a:p>
        </p:txBody>
      </p:sp>
      <p:sp>
        <p:nvSpPr>
          <p:cNvPr id="3" name="Textplatzhalter 2"/>
          <p:cNvSpPr>
            <a:spLocks noGrp="1"/>
          </p:cNvSpPr>
          <p:nvPr>
            <p:ph type="body" idx="1"/>
          </p:nvPr>
        </p:nvSpPr>
        <p:spPr>
          <a:xfrm>
            <a:off x="755576" y="4568768"/>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Textmasterformat bearbeiten</a:t>
            </a:r>
          </a:p>
        </p:txBody>
      </p:sp>
      <p:sp>
        <p:nvSpPr>
          <p:cNvPr id="4" name="Rectangle 13">
            <a:extLst>
              <a:ext uri="{FF2B5EF4-FFF2-40B4-BE49-F238E27FC236}">
                <a16:creationId xmlns:a16="http://schemas.microsoft.com/office/drawing/2014/main" id="{9406AD91-8F2C-4558-8C4D-389E92FC8CF2}"/>
              </a:ext>
            </a:extLst>
          </p:cNvPr>
          <p:cNvSpPr>
            <a:spLocks noGrp="1" noChangeArrowheads="1"/>
          </p:cNvSpPr>
          <p:nvPr>
            <p:ph type="dt" sz="half" idx="10"/>
          </p:nvPr>
        </p:nvSpPr>
        <p:spPr>
          <a:ln/>
        </p:spPr>
        <p:txBody>
          <a:bodyPr/>
          <a:lstStyle>
            <a:lvl1pPr>
              <a:defRPr/>
            </a:lvl1pPr>
          </a:lstStyle>
          <a:p>
            <a:pPr>
              <a:defRPr/>
            </a:pPr>
            <a:endParaRPr lang="de-DE"/>
          </a:p>
        </p:txBody>
      </p:sp>
      <p:sp>
        <p:nvSpPr>
          <p:cNvPr id="5" name="Rectangle 14">
            <a:extLst>
              <a:ext uri="{FF2B5EF4-FFF2-40B4-BE49-F238E27FC236}">
                <a16:creationId xmlns:a16="http://schemas.microsoft.com/office/drawing/2014/main" id="{08404E86-818D-41DA-8CBA-4DF6FA476DE8}"/>
              </a:ext>
            </a:extLst>
          </p:cNvPr>
          <p:cNvSpPr>
            <a:spLocks noGrp="1" noChangeArrowheads="1"/>
          </p:cNvSpPr>
          <p:nvPr>
            <p:ph type="ftr" sz="quarter" idx="11"/>
          </p:nvPr>
        </p:nvSpPr>
        <p:spPr>
          <a:ln/>
        </p:spPr>
        <p:txBody>
          <a:bodyPr/>
          <a:lstStyle>
            <a:lvl1pPr>
              <a:defRPr/>
            </a:lvl1pPr>
          </a:lstStyle>
          <a:p>
            <a:pPr>
              <a:defRPr/>
            </a:pPr>
            <a:r>
              <a:rPr lang="de-DE"/>
              <a:t>Multiplikatorin</a:t>
            </a:r>
          </a:p>
        </p:txBody>
      </p:sp>
      <p:sp>
        <p:nvSpPr>
          <p:cNvPr id="6" name="Rectangle 15">
            <a:extLst>
              <a:ext uri="{FF2B5EF4-FFF2-40B4-BE49-F238E27FC236}">
                <a16:creationId xmlns:a16="http://schemas.microsoft.com/office/drawing/2014/main" id="{095E7C9A-B26E-4B7E-9596-707EFFD75906}"/>
              </a:ext>
            </a:extLst>
          </p:cNvPr>
          <p:cNvSpPr>
            <a:spLocks noGrp="1" noChangeArrowheads="1"/>
          </p:cNvSpPr>
          <p:nvPr>
            <p:ph type="sldNum" sz="quarter" idx="12"/>
          </p:nvPr>
        </p:nvSpPr>
        <p:spPr>
          <a:ln/>
        </p:spPr>
        <p:txBody>
          <a:bodyPr/>
          <a:lstStyle>
            <a:lvl1pPr>
              <a:defRPr/>
            </a:lvl1pPr>
          </a:lstStyle>
          <a:p>
            <a:pPr>
              <a:defRPr/>
            </a:pPr>
            <a:fld id="{1D7936C1-2979-4397-A509-6C1FB4346B8E}" type="slidenum">
              <a:rPr lang="de-DE" altLang="de-DE"/>
              <a:pPr>
                <a:defRPr/>
              </a:pPr>
              <a:t>‹Nr.›</a:t>
            </a:fld>
            <a:endParaRPr lang="de-DE" altLang="de-DE"/>
          </a:p>
        </p:txBody>
      </p:sp>
    </p:spTree>
    <p:extLst>
      <p:ext uri="{BB962C8B-B14F-4D97-AF65-F5344CB8AC3E}">
        <p14:creationId xmlns:p14="http://schemas.microsoft.com/office/powerpoint/2010/main" val="37500223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911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13">
            <a:extLst>
              <a:ext uri="{FF2B5EF4-FFF2-40B4-BE49-F238E27FC236}">
                <a16:creationId xmlns:a16="http://schemas.microsoft.com/office/drawing/2014/main" id="{B2AB9DF0-2A5F-4748-8683-734E70A1450C}"/>
              </a:ext>
            </a:extLst>
          </p:cNvPr>
          <p:cNvSpPr>
            <a:spLocks noGrp="1" noChangeArrowheads="1"/>
          </p:cNvSpPr>
          <p:nvPr>
            <p:ph type="dt" sz="half" idx="10"/>
          </p:nvPr>
        </p:nvSpPr>
        <p:spPr>
          <a:ln/>
        </p:spPr>
        <p:txBody>
          <a:bodyPr/>
          <a:lstStyle>
            <a:lvl1pPr>
              <a:defRPr/>
            </a:lvl1pPr>
          </a:lstStyle>
          <a:p>
            <a:pPr>
              <a:defRPr/>
            </a:pPr>
            <a:endParaRPr lang="de-DE"/>
          </a:p>
        </p:txBody>
      </p:sp>
      <p:sp>
        <p:nvSpPr>
          <p:cNvPr id="6" name="Rectangle 14">
            <a:extLst>
              <a:ext uri="{FF2B5EF4-FFF2-40B4-BE49-F238E27FC236}">
                <a16:creationId xmlns:a16="http://schemas.microsoft.com/office/drawing/2014/main" id="{AA828650-A2A1-4CC0-8772-5D4F5A4CAC7B}"/>
              </a:ext>
            </a:extLst>
          </p:cNvPr>
          <p:cNvSpPr>
            <a:spLocks noGrp="1" noChangeArrowheads="1"/>
          </p:cNvSpPr>
          <p:nvPr>
            <p:ph type="ftr" sz="quarter" idx="11"/>
          </p:nvPr>
        </p:nvSpPr>
        <p:spPr>
          <a:ln/>
        </p:spPr>
        <p:txBody>
          <a:bodyPr/>
          <a:lstStyle>
            <a:lvl1pPr>
              <a:defRPr/>
            </a:lvl1pPr>
          </a:lstStyle>
          <a:p>
            <a:pPr>
              <a:defRPr/>
            </a:pPr>
            <a:r>
              <a:rPr lang="de-DE"/>
              <a:t>Multiplikatorin</a:t>
            </a:r>
          </a:p>
        </p:txBody>
      </p:sp>
      <p:sp>
        <p:nvSpPr>
          <p:cNvPr id="7" name="Rectangle 15">
            <a:extLst>
              <a:ext uri="{FF2B5EF4-FFF2-40B4-BE49-F238E27FC236}">
                <a16:creationId xmlns:a16="http://schemas.microsoft.com/office/drawing/2014/main" id="{8AF0F986-F8DE-4366-8C38-B7EC401ACA31}"/>
              </a:ext>
            </a:extLst>
          </p:cNvPr>
          <p:cNvSpPr>
            <a:spLocks noGrp="1" noChangeArrowheads="1"/>
          </p:cNvSpPr>
          <p:nvPr>
            <p:ph type="sldNum" sz="quarter" idx="12"/>
          </p:nvPr>
        </p:nvSpPr>
        <p:spPr>
          <a:ln/>
        </p:spPr>
        <p:txBody>
          <a:bodyPr/>
          <a:lstStyle>
            <a:lvl1pPr>
              <a:defRPr/>
            </a:lvl1pPr>
          </a:lstStyle>
          <a:p>
            <a:pPr>
              <a:defRPr/>
            </a:pPr>
            <a:fld id="{5183207A-D056-40B0-AB00-73914C1D4014}" type="slidenum">
              <a:rPr lang="de-DE" altLang="de-DE"/>
              <a:pPr>
                <a:defRPr/>
              </a:pPr>
              <a:t>‹Nr.›</a:t>
            </a:fld>
            <a:endParaRPr lang="de-DE" altLang="de-DE"/>
          </a:p>
        </p:txBody>
      </p:sp>
    </p:spTree>
    <p:extLst>
      <p:ext uri="{BB962C8B-B14F-4D97-AF65-F5344CB8AC3E}">
        <p14:creationId xmlns:p14="http://schemas.microsoft.com/office/powerpoint/2010/main" val="17511024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27584" y="1313417"/>
            <a:ext cx="7886700" cy="373063"/>
          </a:xfrm>
        </p:spPr>
        <p:txBody>
          <a:bodyPr/>
          <a:lstStyle/>
          <a:p>
            <a:r>
              <a:rPr lang="de-DE"/>
              <a:t>Titelmasterformat durch Klicken bearbeiten</a:t>
            </a:r>
          </a:p>
        </p:txBody>
      </p:sp>
      <p:sp>
        <p:nvSpPr>
          <p:cNvPr id="3" name="Textplatzhalter 2"/>
          <p:cNvSpPr>
            <a:spLocks noGrp="1"/>
          </p:cNvSpPr>
          <p:nvPr>
            <p:ph type="body" idx="1"/>
          </p:nvPr>
        </p:nvSpPr>
        <p:spPr>
          <a:xfrm>
            <a:off x="892672"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90560" y="2503664"/>
            <a:ext cx="386873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826496"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828608" y="2505075"/>
            <a:ext cx="38877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13">
            <a:extLst>
              <a:ext uri="{FF2B5EF4-FFF2-40B4-BE49-F238E27FC236}">
                <a16:creationId xmlns:a16="http://schemas.microsoft.com/office/drawing/2014/main" id="{F0C6FC83-6984-49BB-A148-D9E278B32CCA}"/>
              </a:ext>
            </a:extLst>
          </p:cNvPr>
          <p:cNvSpPr>
            <a:spLocks noGrp="1" noChangeArrowheads="1"/>
          </p:cNvSpPr>
          <p:nvPr>
            <p:ph type="dt" sz="half" idx="10"/>
          </p:nvPr>
        </p:nvSpPr>
        <p:spPr>
          <a:ln/>
        </p:spPr>
        <p:txBody>
          <a:bodyPr/>
          <a:lstStyle>
            <a:lvl1pPr>
              <a:defRPr/>
            </a:lvl1pPr>
          </a:lstStyle>
          <a:p>
            <a:pPr>
              <a:defRPr/>
            </a:pPr>
            <a:endParaRPr lang="de-DE"/>
          </a:p>
        </p:txBody>
      </p:sp>
      <p:sp>
        <p:nvSpPr>
          <p:cNvPr id="8" name="Rectangle 14">
            <a:extLst>
              <a:ext uri="{FF2B5EF4-FFF2-40B4-BE49-F238E27FC236}">
                <a16:creationId xmlns:a16="http://schemas.microsoft.com/office/drawing/2014/main" id="{CDE54867-F277-4913-8FFC-4CED16F79EA6}"/>
              </a:ext>
            </a:extLst>
          </p:cNvPr>
          <p:cNvSpPr>
            <a:spLocks noGrp="1" noChangeArrowheads="1"/>
          </p:cNvSpPr>
          <p:nvPr>
            <p:ph type="ftr" sz="quarter" idx="11"/>
          </p:nvPr>
        </p:nvSpPr>
        <p:spPr>
          <a:ln/>
        </p:spPr>
        <p:txBody>
          <a:bodyPr/>
          <a:lstStyle>
            <a:lvl1pPr>
              <a:defRPr/>
            </a:lvl1pPr>
          </a:lstStyle>
          <a:p>
            <a:pPr>
              <a:defRPr/>
            </a:pPr>
            <a:r>
              <a:rPr lang="de-DE"/>
              <a:t>Multiplikatorin</a:t>
            </a:r>
          </a:p>
        </p:txBody>
      </p:sp>
      <p:sp>
        <p:nvSpPr>
          <p:cNvPr id="9" name="Rectangle 15">
            <a:extLst>
              <a:ext uri="{FF2B5EF4-FFF2-40B4-BE49-F238E27FC236}">
                <a16:creationId xmlns:a16="http://schemas.microsoft.com/office/drawing/2014/main" id="{39B019CA-B8DE-4AA4-A16E-7702B9CF4532}"/>
              </a:ext>
            </a:extLst>
          </p:cNvPr>
          <p:cNvSpPr>
            <a:spLocks noGrp="1" noChangeArrowheads="1"/>
          </p:cNvSpPr>
          <p:nvPr>
            <p:ph type="sldNum" sz="quarter" idx="12"/>
          </p:nvPr>
        </p:nvSpPr>
        <p:spPr>
          <a:ln/>
        </p:spPr>
        <p:txBody>
          <a:bodyPr/>
          <a:lstStyle>
            <a:lvl1pPr>
              <a:defRPr/>
            </a:lvl1pPr>
          </a:lstStyle>
          <a:p>
            <a:pPr>
              <a:defRPr/>
            </a:pPr>
            <a:fld id="{BCC8617E-E0A0-4996-857A-7C0BAB8BA11B}" type="slidenum">
              <a:rPr lang="de-DE" altLang="de-DE"/>
              <a:pPr>
                <a:defRPr/>
              </a:pPr>
              <a:t>‹Nr.›</a:t>
            </a:fld>
            <a:endParaRPr lang="de-DE" altLang="de-DE"/>
          </a:p>
        </p:txBody>
      </p:sp>
    </p:spTree>
    <p:extLst>
      <p:ext uri="{BB962C8B-B14F-4D97-AF65-F5344CB8AC3E}">
        <p14:creationId xmlns:p14="http://schemas.microsoft.com/office/powerpoint/2010/main" val="8161854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13">
            <a:extLst>
              <a:ext uri="{FF2B5EF4-FFF2-40B4-BE49-F238E27FC236}">
                <a16:creationId xmlns:a16="http://schemas.microsoft.com/office/drawing/2014/main" id="{25B69054-6284-4563-843B-CE32F2D63963}"/>
              </a:ext>
            </a:extLst>
          </p:cNvPr>
          <p:cNvSpPr>
            <a:spLocks noGrp="1" noChangeArrowheads="1"/>
          </p:cNvSpPr>
          <p:nvPr>
            <p:ph type="dt" sz="half" idx="10"/>
          </p:nvPr>
        </p:nvSpPr>
        <p:spPr>
          <a:ln/>
        </p:spPr>
        <p:txBody>
          <a:bodyPr/>
          <a:lstStyle>
            <a:lvl1pPr>
              <a:defRPr/>
            </a:lvl1pPr>
          </a:lstStyle>
          <a:p>
            <a:pPr>
              <a:defRPr/>
            </a:pPr>
            <a:endParaRPr lang="de-DE"/>
          </a:p>
        </p:txBody>
      </p:sp>
      <p:sp>
        <p:nvSpPr>
          <p:cNvPr id="4" name="Rectangle 14">
            <a:extLst>
              <a:ext uri="{FF2B5EF4-FFF2-40B4-BE49-F238E27FC236}">
                <a16:creationId xmlns:a16="http://schemas.microsoft.com/office/drawing/2014/main" id="{6199ED81-D392-4EBC-8032-E82730035973}"/>
              </a:ext>
            </a:extLst>
          </p:cNvPr>
          <p:cNvSpPr>
            <a:spLocks noGrp="1" noChangeArrowheads="1"/>
          </p:cNvSpPr>
          <p:nvPr>
            <p:ph type="ftr" sz="quarter" idx="11"/>
          </p:nvPr>
        </p:nvSpPr>
        <p:spPr>
          <a:ln/>
        </p:spPr>
        <p:txBody>
          <a:bodyPr/>
          <a:lstStyle>
            <a:lvl1pPr>
              <a:defRPr/>
            </a:lvl1pPr>
          </a:lstStyle>
          <a:p>
            <a:pPr>
              <a:defRPr/>
            </a:pPr>
            <a:r>
              <a:rPr lang="de-DE"/>
              <a:t>Multiplikatorin</a:t>
            </a:r>
          </a:p>
        </p:txBody>
      </p:sp>
      <p:sp>
        <p:nvSpPr>
          <p:cNvPr id="5" name="Rectangle 15">
            <a:extLst>
              <a:ext uri="{FF2B5EF4-FFF2-40B4-BE49-F238E27FC236}">
                <a16:creationId xmlns:a16="http://schemas.microsoft.com/office/drawing/2014/main" id="{B4DE9068-D9DC-47B2-810C-EEC19DD46FB8}"/>
              </a:ext>
            </a:extLst>
          </p:cNvPr>
          <p:cNvSpPr>
            <a:spLocks noGrp="1" noChangeArrowheads="1"/>
          </p:cNvSpPr>
          <p:nvPr>
            <p:ph type="sldNum" sz="quarter" idx="12"/>
          </p:nvPr>
        </p:nvSpPr>
        <p:spPr>
          <a:ln/>
        </p:spPr>
        <p:txBody>
          <a:bodyPr/>
          <a:lstStyle>
            <a:lvl1pPr>
              <a:defRPr/>
            </a:lvl1pPr>
          </a:lstStyle>
          <a:p>
            <a:pPr>
              <a:defRPr/>
            </a:pPr>
            <a:fld id="{1035E549-9852-4596-80BC-65EDBDB62660}" type="slidenum">
              <a:rPr lang="de-DE" altLang="de-DE"/>
              <a:pPr>
                <a:defRPr/>
              </a:pPr>
              <a:t>‹Nr.›</a:t>
            </a:fld>
            <a:endParaRPr lang="de-DE" altLang="de-DE"/>
          </a:p>
        </p:txBody>
      </p:sp>
    </p:spTree>
    <p:extLst>
      <p:ext uri="{BB962C8B-B14F-4D97-AF65-F5344CB8AC3E}">
        <p14:creationId xmlns:p14="http://schemas.microsoft.com/office/powerpoint/2010/main" val="2816372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6">
            <a:extLst>
              <a:ext uri="{FF2B5EF4-FFF2-40B4-BE49-F238E27FC236}">
                <a16:creationId xmlns:a16="http://schemas.microsoft.com/office/drawing/2014/main" id="{61BA8519-66FF-4228-BF4E-4B555D7A744A}"/>
              </a:ext>
            </a:extLst>
          </p:cNvPr>
          <p:cNvSpPr>
            <a:spLocks noGrp="1" noChangeArrowheads="1"/>
          </p:cNvSpPr>
          <p:nvPr>
            <p:ph type="dt" idx="10"/>
          </p:nvPr>
        </p:nvSpPr>
        <p:spPr>
          <a:ln/>
        </p:spPr>
        <p:txBody>
          <a:bodyPr/>
          <a:lstStyle>
            <a:lvl1pPr>
              <a:defRPr/>
            </a:lvl1pPr>
          </a:lstStyle>
          <a:p>
            <a:pPr>
              <a:defRPr/>
            </a:pPr>
            <a:r>
              <a:rPr lang="de-DE" altLang="de-DE"/>
              <a:t>07.12.16</a:t>
            </a:r>
          </a:p>
        </p:txBody>
      </p:sp>
      <p:sp>
        <p:nvSpPr>
          <p:cNvPr id="6" name="Rectangle 7">
            <a:extLst>
              <a:ext uri="{FF2B5EF4-FFF2-40B4-BE49-F238E27FC236}">
                <a16:creationId xmlns:a16="http://schemas.microsoft.com/office/drawing/2014/main" id="{19FC12BC-B5A7-42BC-AA7C-F1142A57F2F0}"/>
              </a:ext>
            </a:extLst>
          </p:cNvPr>
          <p:cNvSpPr>
            <a:spLocks noGrp="1" noChangeArrowheads="1"/>
          </p:cNvSpPr>
          <p:nvPr>
            <p:ph type="ftr" idx="11"/>
          </p:nvPr>
        </p:nvSpPr>
        <p:spPr>
          <a:ln/>
        </p:spPr>
        <p:txBody>
          <a:bodyPr/>
          <a:lstStyle>
            <a:lvl1pPr>
              <a:defRPr/>
            </a:lvl1pPr>
          </a:lstStyle>
          <a:p>
            <a:pPr>
              <a:defRPr/>
            </a:pPr>
            <a:r>
              <a:rPr lang="de-DE" altLang="de-DE"/>
              <a:t>Multiplikatorin l Hochschule </a:t>
            </a:r>
          </a:p>
        </p:txBody>
      </p:sp>
      <p:sp>
        <p:nvSpPr>
          <p:cNvPr id="7" name="Rectangle 8">
            <a:extLst>
              <a:ext uri="{FF2B5EF4-FFF2-40B4-BE49-F238E27FC236}">
                <a16:creationId xmlns:a16="http://schemas.microsoft.com/office/drawing/2014/main" id="{668172B5-432E-44B0-BE04-BB0CE8FBB297}"/>
              </a:ext>
            </a:extLst>
          </p:cNvPr>
          <p:cNvSpPr>
            <a:spLocks noGrp="1" noChangeArrowheads="1"/>
          </p:cNvSpPr>
          <p:nvPr>
            <p:ph type="sldNum" idx="12"/>
          </p:nvPr>
        </p:nvSpPr>
        <p:spPr>
          <a:ln/>
        </p:spPr>
        <p:txBody>
          <a:bodyPr/>
          <a:lstStyle>
            <a:lvl1pPr>
              <a:defRPr/>
            </a:lvl1pPr>
          </a:lstStyle>
          <a:p>
            <a:pPr>
              <a:defRPr/>
            </a:pPr>
            <a:fld id="{BBD2A76B-06D2-42F7-A9FF-F6C22394721B}" type="slidenum">
              <a:rPr lang="de-DE" altLang="de-DE"/>
              <a:pPr>
                <a:defRPr/>
              </a:pPr>
              <a:t>‹Nr.›</a:t>
            </a:fld>
            <a:endParaRPr lang="de-DE" altLang="de-DE"/>
          </a:p>
        </p:txBody>
      </p:sp>
    </p:spTree>
    <p:extLst>
      <p:ext uri="{BB962C8B-B14F-4D97-AF65-F5344CB8AC3E}">
        <p14:creationId xmlns:p14="http://schemas.microsoft.com/office/powerpoint/2010/main" val="21288977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BBDC7ACF-8D92-4DEC-8B3E-0EC68EDAF76C}"/>
              </a:ext>
            </a:extLst>
          </p:cNvPr>
          <p:cNvSpPr>
            <a:spLocks noGrp="1" noChangeArrowheads="1"/>
          </p:cNvSpPr>
          <p:nvPr>
            <p:ph type="dt" sz="half" idx="10"/>
          </p:nvPr>
        </p:nvSpPr>
        <p:spPr>
          <a:ln/>
        </p:spPr>
        <p:txBody>
          <a:bodyPr/>
          <a:lstStyle>
            <a:lvl1pPr>
              <a:defRPr/>
            </a:lvl1pPr>
          </a:lstStyle>
          <a:p>
            <a:pPr>
              <a:defRPr/>
            </a:pPr>
            <a:endParaRPr lang="de-DE"/>
          </a:p>
        </p:txBody>
      </p:sp>
      <p:sp>
        <p:nvSpPr>
          <p:cNvPr id="3" name="Rectangle 14">
            <a:extLst>
              <a:ext uri="{FF2B5EF4-FFF2-40B4-BE49-F238E27FC236}">
                <a16:creationId xmlns:a16="http://schemas.microsoft.com/office/drawing/2014/main" id="{FCEBA74E-C99D-4108-B1C6-5208B0B57843}"/>
              </a:ext>
            </a:extLst>
          </p:cNvPr>
          <p:cNvSpPr>
            <a:spLocks noGrp="1" noChangeArrowheads="1"/>
          </p:cNvSpPr>
          <p:nvPr>
            <p:ph type="ftr" sz="quarter" idx="11"/>
          </p:nvPr>
        </p:nvSpPr>
        <p:spPr>
          <a:ln/>
        </p:spPr>
        <p:txBody>
          <a:bodyPr/>
          <a:lstStyle>
            <a:lvl1pPr>
              <a:defRPr/>
            </a:lvl1pPr>
          </a:lstStyle>
          <a:p>
            <a:pPr>
              <a:defRPr/>
            </a:pPr>
            <a:r>
              <a:rPr lang="de-DE"/>
              <a:t>Multiplikatorin</a:t>
            </a:r>
          </a:p>
        </p:txBody>
      </p:sp>
      <p:sp>
        <p:nvSpPr>
          <p:cNvPr id="4" name="Rectangle 15">
            <a:extLst>
              <a:ext uri="{FF2B5EF4-FFF2-40B4-BE49-F238E27FC236}">
                <a16:creationId xmlns:a16="http://schemas.microsoft.com/office/drawing/2014/main" id="{72BC88CE-8DDA-4AA8-8BDA-CF9DC6DEC9BA}"/>
              </a:ext>
            </a:extLst>
          </p:cNvPr>
          <p:cNvSpPr>
            <a:spLocks noGrp="1" noChangeArrowheads="1"/>
          </p:cNvSpPr>
          <p:nvPr>
            <p:ph type="sldNum" sz="quarter" idx="12"/>
          </p:nvPr>
        </p:nvSpPr>
        <p:spPr>
          <a:ln/>
        </p:spPr>
        <p:txBody>
          <a:bodyPr/>
          <a:lstStyle>
            <a:lvl1pPr>
              <a:defRPr/>
            </a:lvl1pPr>
          </a:lstStyle>
          <a:p>
            <a:pPr>
              <a:defRPr/>
            </a:pPr>
            <a:fld id="{F2764338-DF8E-4FCE-856E-A28CF5A05713}" type="slidenum">
              <a:rPr lang="de-DE" altLang="de-DE"/>
              <a:pPr>
                <a:defRPr/>
              </a:pPr>
              <a:t>‹Nr.›</a:t>
            </a:fld>
            <a:endParaRPr lang="de-DE" altLang="de-DE"/>
          </a:p>
        </p:txBody>
      </p:sp>
    </p:spTree>
    <p:extLst>
      <p:ext uri="{BB962C8B-B14F-4D97-AF65-F5344CB8AC3E}">
        <p14:creationId xmlns:p14="http://schemas.microsoft.com/office/powerpoint/2010/main" val="16609702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4225" y="1340768"/>
            <a:ext cx="2949575" cy="1440160"/>
          </a:xfrm>
        </p:spPr>
        <p:txBody>
          <a:bodyPr/>
          <a:lstStyle>
            <a:lvl1pPr>
              <a:defRPr sz="3200"/>
            </a:lvl1pPr>
          </a:lstStyle>
          <a:p>
            <a:r>
              <a:rPr lang="de-DE"/>
              <a:t>Titelmasterformat durch Klicken bearbeiten</a:t>
            </a:r>
            <a:endParaRPr lang="de-DE" dirty="0"/>
          </a:p>
        </p:txBody>
      </p:sp>
      <p:sp>
        <p:nvSpPr>
          <p:cNvPr id="3" name="Inhaltsplatzhalter 2"/>
          <p:cNvSpPr>
            <a:spLocks noGrp="1"/>
          </p:cNvSpPr>
          <p:nvPr>
            <p:ph idx="1"/>
          </p:nvPr>
        </p:nvSpPr>
        <p:spPr>
          <a:xfrm>
            <a:off x="3887788" y="1340768"/>
            <a:ext cx="4629150" cy="452028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782792" y="2780928"/>
            <a:ext cx="2949575" cy="30880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13">
            <a:extLst>
              <a:ext uri="{FF2B5EF4-FFF2-40B4-BE49-F238E27FC236}">
                <a16:creationId xmlns:a16="http://schemas.microsoft.com/office/drawing/2014/main" id="{A205BA94-1146-4267-9614-D1C1F4721DDC}"/>
              </a:ext>
            </a:extLst>
          </p:cNvPr>
          <p:cNvSpPr>
            <a:spLocks noGrp="1" noChangeArrowheads="1"/>
          </p:cNvSpPr>
          <p:nvPr>
            <p:ph type="dt" sz="half" idx="10"/>
          </p:nvPr>
        </p:nvSpPr>
        <p:spPr>
          <a:ln/>
        </p:spPr>
        <p:txBody>
          <a:bodyPr/>
          <a:lstStyle>
            <a:lvl1pPr>
              <a:defRPr/>
            </a:lvl1pPr>
          </a:lstStyle>
          <a:p>
            <a:pPr>
              <a:defRPr/>
            </a:pPr>
            <a:endParaRPr lang="de-DE"/>
          </a:p>
        </p:txBody>
      </p:sp>
      <p:sp>
        <p:nvSpPr>
          <p:cNvPr id="6" name="Rectangle 14">
            <a:extLst>
              <a:ext uri="{FF2B5EF4-FFF2-40B4-BE49-F238E27FC236}">
                <a16:creationId xmlns:a16="http://schemas.microsoft.com/office/drawing/2014/main" id="{F3A7D640-8432-4E21-9F8C-80E4A4431F44}"/>
              </a:ext>
            </a:extLst>
          </p:cNvPr>
          <p:cNvSpPr>
            <a:spLocks noGrp="1" noChangeArrowheads="1"/>
          </p:cNvSpPr>
          <p:nvPr>
            <p:ph type="ftr" sz="quarter" idx="11"/>
          </p:nvPr>
        </p:nvSpPr>
        <p:spPr>
          <a:ln/>
        </p:spPr>
        <p:txBody>
          <a:bodyPr/>
          <a:lstStyle>
            <a:lvl1pPr>
              <a:defRPr/>
            </a:lvl1pPr>
          </a:lstStyle>
          <a:p>
            <a:pPr>
              <a:defRPr/>
            </a:pPr>
            <a:r>
              <a:rPr lang="de-DE"/>
              <a:t>Multiplikatorin</a:t>
            </a:r>
          </a:p>
        </p:txBody>
      </p:sp>
      <p:sp>
        <p:nvSpPr>
          <p:cNvPr id="7" name="Rectangle 15">
            <a:extLst>
              <a:ext uri="{FF2B5EF4-FFF2-40B4-BE49-F238E27FC236}">
                <a16:creationId xmlns:a16="http://schemas.microsoft.com/office/drawing/2014/main" id="{BC01310C-0471-4BD7-AF90-FE7192A9AB15}"/>
              </a:ext>
            </a:extLst>
          </p:cNvPr>
          <p:cNvSpPr>
            <a:spLocks noGrp="1" noChangeArrowheads="1"/>
          </p:cNvSpPr>
          <p:nvPr>
            <p:ph type="sldNum" sz="quarter" idx="12"/>
          </p:nvPr>
        </p:nvSpPr>
        <p:spPr>
          <a:ln/>
        </p:spPr>
        <p:txBody>
          <a:bodyPr/>
          <a:lstStyle>
            <a:lvl1pPr>
              <a:defRPr/>
            </a:lvl1pPr>
          </a:lstStyle>
          <a:p>
            <a:pPr>
              <a:defRPr/>
            </a:pPr>
            <a:fld id="{7787744F-2C25-4C70-81CC-408AB692EA05}" type="slidenum">
              <a:rPr lang="de-DE" altLang="de-DE"/>
              <a:pPr>
                <a:defRPr/>
              </a:pPr>
              <a:t>‹Nr.›</a:t>
            </a:fld>
            <a:endParaRPr lang="de-DE" altLang="de-DE"/>
          </a:p>
        </p:txBody>
      </p:sp>
    </p:spTree>
    <p:extLst>
      <p:ext uri="{BB962C8B-B14F-4D97-AF65-F5344CB8AC3E}">
        <p14:creationId xmlns:p14="http://schemas.microsoft.com/office/powerpoint/2010/main" val="31756649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99592" y="1342865"/>
            <a:ext cx="2949575" cy="1600200"/>
          </a:xfrm>
        </p:spPr>
        <p:txBody>
          <a:bodyPr/>
          <a:lstStyle>
            <a:lvl1pPr>
              <a:defRPr sz="3200"/>
            </a:lvl1pPr>
          </a:lstStyle>
          <a:p>
            <a:r>
              <a:rPr lang="de-DE"/>
              <a:t>Titelmasterformat durch Klicken bearbeiten</a:t>
            </a:r>
            <a:endParaRPr lang="de-DE" dirty="0"/>
          </a:p>
        </p:txBody>
      </p:sp>
      <p:sp>
        <p:nvSpPr>
          <p:cNvPr id="3" name="Bildplatzhalter 2"/>
          <p:cNvSpPr>
            <a:spLocks noGrp="1"/>
          </p:cNvSpPr>
          <p:nvPr>
            <p:ph type="pic" idx="1"/>
          </p:nvPr>
        </p:nvSpPr>
        <p:spPr>
          <a:xfrm>
            <a:off x="3887788" y="1340768"/>
            <a:ext cx="4629150" cy="47883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de-DE" noProof="0" dirty="0"/>
          </a:p>
        </p:txBody>
      </p:sp>
      <p:sp>
        <p:nvSpPr>
          <p:cNvPr id="4" name="Textplatzhalter 3"/>
          <p:cNvSpPr>
            <a:spLocks noGrp="1"/>
          </p:cNvSpPr>
          <p:nvPr>
            <p:ph type="body" sz="half" idx="2"/>
          </p:nvPr>
        </p:nvSpPr>
        <p:spPr>
          <a:xfrm>
            <a:off x="918902" y="2943064"/>
            <a:ext cx="2949575" cy="31860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13">
            <a:extLst>
              <a:ext uri="{FF2B5EF4-FFF2-40B4-BE49-F238E27FC236}">
                <a16:creationId xmlns:a16="http://schemas.microsoft.com/office/drawing/2014/main" id="{A7893521-55A5-4956-955B-C31D17FD7DB1}"/>
              </a:ext>
            </a:extLst>
          </p:cNvPr>
          <p:cNvSpPr>
            <a:spLocks noGrp="1" noChangeArrowheads="1"/>
          </p:cNvSpPr>
          <p:nvPr>
            <p:ph type="dt" sz="half" idx="10"/>
          </p:nvPr>
        </p:nvSpPr>
        <p:spPr>
          <a:ln/>
        </p:spPr>
        <p:txBody>
          <a:bodyPr/>
          <a:lstStyle>
            <a:lvl1pPr>
              <a:defRPr/>
            </a:lvl1pPr>
          </a:lstStyle>
          <a:p>
            <a:pPr>
              <a:defRPr/>
            </a:pPr>
            <a:endParaRPr lang="de-DE"/>
          </a:p>
        </p:txBody>
      </p:sp>
      <p:sp>
        <p:nvSpPr>
          <p:cNvPr id="6" name="Rectangle 14">
            <a:extLst>
              <a:ext uri="{FF2B5EF4-FFF2-40B4-BE49-F238E27FC236}">
                <a16:creationId xmlns:a16="http://schemas.microsoft.com/office/drawing/2014/main" id="{1454CBB0-CC60-4F35-8ED1-37B8F96D291F}"/>
              </a:ext>
            </a:extLst>
          </p:cNvPr>
          <p:cNvSpPr>
            <a:spLocks noGrp="1" noChangeArrowheads="1"/>
          </p:cNvSpPr>
          <p:nvPr>
            <p:ph type="ftr" sz="quarter" idx="11"/>
          </p:nvPr>
        </p:nvSpPr>
        <p:spPr>
          <a:ln/>
        </p:spPr>
        <p:txBody>
          <a:bodyPr/>
          <a:lstStyle>
            <a:lvl1pPr>
              <a:defRPr/>
            </a:lvl1pPr>
          </a:lstStyle>
          <a:p>
            <a:pPr>
              <a:defRPr/>
            </a:pPr>
            <a:r>
              <a:rPr lang="de-DE"/>
              <a:t>Multiplikatorin</a:t>
            </a:r>
          </a:p>
        </p:txBody>
      </p:sp>
      <p:sp>
        <p:nvSpPr>
          <p:cNvPr id="7" name="Rectangle 15">
            <a:extLst>
              <a:ext uri="{FF2B5EF4-FFF2-40B4-BE49-F238E27FC236}">
                <a16:creationId xmlns:a16="http://schemas.microsoft.com/office/drawing/2014/main" id="{AEF06AF0-6723-4D11-94E7-533F1415F849}"/>
              </a:ext>
            </a:extLst>
          </p:cNvPr>
          <p:cNvSpPr>
            <a:spLocks noGrp="1" noChangeArrowheads="1"/>
          </p:cNvSpPr>
          <p:nvPr>
            <p:ph type="sldNum" sz="quarter" idx="12"/>
          </p:nvPr>
        </p:nvSpPr>
        <p:spPr>
          <a:ln/>
        </p:spPr>
        <p:txBody>
          <a:bodyPr/>
          <a:lstStyle>
            <a:lvl1pPr>
              <a:defRPr/>
            </a:lvl1pPr>
          </a:lstStyle>
          <a:p>
            <a:pPr>
              <a:defRPr/>
            </a:pPr>
            <a:fld id="{8B7333AF-EF5D-49CB-8587-F4F75EBBC469}" type="slidenum">
              <a:rPr lang="de-DE" altLang="de-DE"/>
              <a:pPr>
                <a:defRPr/>
              </a:pPr>
              <a:t>‹Nr.›</a:t>
            </a:fld>
            <a:endParaRPr lang="de-DE" altLang="de-DE"/>
          </a:p>
        </p:txBody>
      </p:sp>
    </p:spTree>
    <p:extLst>
      <p:ext uri="{BB962C8B-B14F-4D97-AF65-F5344CB8AC3E}">
        <p14:creationId xmlns:p14="http://schemas.microsoft.com/office/powerpoint/2010/main" val="9510224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CF9891F2-371E-4019-B38C-30B795095FA7}"/>
              </a:ext>
            </a:extLst>
          </p:cNvPr>
          <p:cNvSpPr>
            <a:spLocks noGrp="1" noChangeArrowheads="1"/>
          </p:cNvSpPr>
          <p:nvPr>
            <p:ph type="dt" sz="half" idx="10"/>
          </p:nvPr>
        </p:nvSpPr>
        <p:spPr>
          <a:ln/>
        </p:spPr>
        <p:txBody>
          <a:bodyPr/>
          <a:lstStyle>
            <a:lvl1pPr>
              <a:defRPr/>
            </a:lvl1pPr>
          </a:lstStyle>
          <a:p>
            <a:pPr>
              <a:defRPr/>
            </a:pPr>
            <a:endParaRPr lang="de-DE"/>
          </a:p>
        </p:txBody>
      </p:sp>
      <p:sp>
        <p:nvSpPr>
          <p:cNvPr id="5" name="Rectangle 14">
            <a:extLst>
              <a:ext uri="{FF2B5EF4-FFF2-40B4-BE49-F238E27FC236}">
                <a16:creationId xmlns:a16="http://schemas.microsoft.com/office/drawing/2014/main" id="{5463AB87-642A-4DF3-96D6-0B1755CFB549}"/>
              </a:ext>
            </a:extLst>
          </p:cNvPr>
          <p:cNvSpPr>
            <a:spLocks noGrp="1" noChangeArrowheads="1"/>
          </p:cNvSpPr>
          <p:nvPr>
            <p:ph type="ftr" sz="quarter" idx="11"/>
          </p:nvPr>
        </p:nvSpPr>
        <p:spPr>
          <a:ln/>
        </p:spPr>
        <p:txBody>
          <a:bodyPr/>
          <a:lstStyle>
            <a:lvl1pPr>
              <a:defRPr/>
            </a:lvl1pPr>
          </a:lstStyle>
          <a:p>
            <a:pPr>
              <a:defRPr/>
            </a:pPr>
            <a:r>
              <a:rPr lang="de-DE"/>
              <a:t>Multiplikatorin</a:t>
            </a:r>
          </a:p>
        </p:txBody>
      </p:sp>
      <p:sp>
        <p:nvSpPr>
          <p:cNvPr id="6" name="Rectangle 15">
            <a:extLst>
              <a:ext uri="{FF2B5EF4-FFF2-40B4-BE49-F238E27FC236}">
                <a16:creationId xmlns:a16="http://schemas.microsoft.com/office/drawing/2014/main" id="{9E71FE12-9D2D-4DCB-B987-85BADFF7BE30}"/>
              </a:ext>
            </a:extLst>
          </p:cNvPr>
          <p:cNvSpPr>
            <a:spLocks noGrp="1" noChangeArrowheads="1"/>
          </p:cNvSpPr>
          <p:nvPr>
            <p:ph type="sldNum" sz="quarter" idx="12"/>
          </p:nvPr>
        </p:nvSpPr>
        <p:spPr>
          <a:ln/>
        </p:spPr>
        <p:txBody>
          <a:bodyPr/>
          <a:lstStyle>
            <a:lvl1pPr>
              <a:defRPr/>
            </a:lvl1pPr>
          </a:lstStyle>
          <a:p>
            <a:pPr>
              <a:defRPr/>
            </a:pPr>
            <a:fld id="{C1C953A2-2F12-4F25-9591-B0C101199E0D}" type="slidenum">
              <a:rPr lang="de-DE" altLang="de-DE"/>
              <a:pPr>
                <a:defRPr/>
              </a:pPr>
              <a:t>‹Nr.›</a:t>
            </a:fld>
            <a:endParaRPr lang="de-DE" altLang="de-DE"/>
          </a:p>
        </p:txBody>
      </p:sp>
    </p:spTree>
    <p:extLst>
      <p:ext uri="{BB962C8B-B14F-4D97-AF65-F5344CB8AC3E}">
        <p14:creationId xmlns:p14="http://schemas.microsoft.com/office/powerpoint/2010/main" val="42333674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340768"/>
            <a:ext cx="2000250" cy="4755232"/>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340768"/>
            <a:ext cx="5848350" cy="4755232"/>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Rectangle 13">
            <a:extLst>
              <a:ext uri="{FF2B5EF4-FFF2-40B4-BE49-F238E27FC236}">
                <a16:creationId xmlns:a16="http://schemas.microsoft.com/office/drawing/2014/main" id="{8210DB56-4630-4102-954A-CFAC218B3C78}"/>
              </a:ext>
            </a:extLst>
          </p:cNvPr>
          <p:cNvSpPr>
            <a:spLocks noGrp="1" noChangeArrowheads="1"/>
          </p:cNvSpPr>
          <p:nvPr>
            <p:ph type="dt" sz="half" idx="10"/>
          </p:nvPr>
        </p:nvSpPr>
        <p:spPr>
          <a:ln/>
        </p:spPr>
        <p:txBody>
          <a:bodyPr/>
          <a:lstStyle>
            <a:lvl1pPr>
              <a:defRPr/>
            </a:lvl1pPr>
          </a:lstStyle>
          <a:p>
            <a:pPr>
              <a:defRPr/>
            </a:pPr>
            <a:endParaRPr lang="de-DE"/>
          </a:p>
        </p:txBody>
      </p:sp>
      <p:sp>
        <p:nvSpPr>
          <p:cNvPr id="5" name="Rectangle 14">
            <a:extLst>
              <a:ext uri="{FF2B5EF4-FFF2-40B4-BE49-F238E27FC236}">
                <a16:creationId xmlns:a16="http://schemas.microsoft.com/office/drawing/2014/main" id="{50101874-BF8E-4CE5-97C2-FAC4DA46881B}"/>
              </a:ext>
            </a:extLst>
          </p:cNvPr>
          <p:cNvSpPr>
            <a:spLocks noGrp="1" noChangeArrowheads="1"/>
          </p:cNvSpPr>
          <p:nvPr>
            <p:ph type="ftr" sz="quarter" idx="11"/>
          </p:nvPr>
        </p:nvSpPr>
        <p:spPr>
          <a:ln/>
        </p:spPr>
        <p:txBody>
          <a:bodyPr/>
          <a:lstStyle>
            <a:lvl1pPr>
              <a:defRPr/>
            </a:lvl1pPr>
          </a:lstStyle>
          <a:p>
            <a:pPr>
              <a:defRPr/>
            </a:pPr>
            <a:r>
              <a:rPr lang="de-DE"/>
              <a:t>Multiplikatorin</a:t>
            </a:r>
          </a:p>
        </p:txBody>
      </p:sp>
      <p:sp>
        <p:nvSpPr>
          <p:cNvPr id="6" name="Rectangle 15">
            <a:extLst>
              <a:ext uri="{FF2B5EF4-FFF2-40B4-BE49-F238E27FC236}">
                <a16:creationId xmlns:a16="http://schemas.microsoft.com/office/drawing/2014/main" id="{CCED7B5C-7912-4ADC-8D43-9C4CB1FF9721}"/>
              </a:ext>
            </a:extLst>
          </p:cNvPr>
          <p:cNvSpPr>
            <a:spLocks noGrp="1" noChangeArrowheads="1"/>
          </p:cNvSpPr>
          <p:nvPr>
            <p:ph type="sldNum" sz="quarter" idx="12"/>
          </p:nvPr>
        </p:nvSpPr>
        <p:spPr>
          <a:ln/>
        </p:spPr>
        <p:txBody>
          <a:bodyPr/>
          <a:lstStyle>
            <a:lvl1pPr>
              <a:defRPr/>
            </a:lvl1pPr>
          </a:lstStyle>
          <a:p>
            <a:pPr>
              <a:defRPr/>
            </a:pPr>
            <a:fld id="{3D7CD707-A77B-4E56-A453-2C6DF606848E}" type="slidenum">
              <a:rPr lang="de-DE" altLang="de-DE"/>
              <a:pPr>
                <a:defRPr/>
              </a:pPr>
              <a:t>‹Nr.›</a:t>
            </a:fld>
            <a:endParaRPr lang="de-DE" altLang="de-DE"/>
          </a:p>
        </p:txBody>
      </p:sp>
    </p:spTree>
    <p:extLst>
      <p:ext uri="{BB962C8B-B14F-4D97-AF65-F5344CB8AC3E}">
        <p14:creationId xmlns:p14="http://schemas.microsoft.com/office/powerpoint/2010/main" val="17358256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340768"/>
            <a:ext cx="8001000" cy="564232"/>
          </a:xfrm>
        </p:spPr>
        <p:txBody>
          <a:bodyPr/>
          <a:lstStyle/>
          <a:p>
            <a:r>
              <a:rPr lang="de-DE"/>
              <a:t>Titelmasterformat durch Klicken bearbeiten</a:t>
            </a:r>
          </a:p>
        </p:txBody>
      </p:sp>
      <p:sp>
        <p:nvSpPr>
          <p:cNvPr id="3" name="SmartArt-Platzhalter 2"/>
          <p:cNvSpPr>
            <a:spLocks noGrp="1"/>
          </p:cNvSpPr>
          <p:nvPr>
            <p:ph type="dgm" idx="1"/>
          </p:nvPr>
        </p:nvSpPr>
        <p:spPr>
          <a:xfrm>
            <a:off x="914400" y="2362200"/>
            <a:ext cx="8001000" cy="3733800"/>
          </a:xfrm>
        </p:spPr>
        <p:txBody>
          <a:bodyPr/>
          <a:lstStyle/>
          <a:p>
            <a:pPr lvl="0"/>
            <a:r>
              <a:rPr lang="de-DE" noProof="0"/>
              <a:t>Klicken Sie auf das Symbol, um die SmartArt-Grafik hinzuzufügen</a:t>
            </a:r>
          </a:p>
        </p:txBody>
      </p:sp>
      <p:sp>
        <p:nvSpPr>
          <p:cNvPr id="4" name="Datumsplatzhalter 3">
            <a:extLst>
              <a:ext uri="{FF2B5EF4-FFF2-40B4-BE49-F238E27FC236}">
                <a16:creationId xmlns:a16="http://schemas.microsoft.com/office/drawing/2014/main" id="{20EA558F-F4D5-4EAB-9910-69AB3AEE2EDC}"/>
              </a:ext>
            </a:extLst>
          </p:cNvPr>
          <p:cNvSpPr>
            <a:spLocks noGrp="1"/>
          </p:cNvSpPr>
          <p:nvPr>
            <p:ph type="dt" sz="half" idx="10"/>
          </p:nvPr>
        </p:nvSpPr>
        <p:spPr/>
        <p:txBody>
          <a:bodyPr/>
          <a:lstStyle>
            <a:lvl1pPr>
              <a:defRPr/>
            </a:lvl1pPr>
          </a:lstStyle>
          <a:p>
            <a:pPr>
              <a:defRPr/>
            </a:pPr>
            <a:endParaRPr lang="de-DE"/>
          </a:p>
        </p:txBody>
      </p:sp>
      <p:sp>
        <p:nvSpPr>
          <p:cNvPr id="5" name="Fußzeilenplatzhalter 4">
            <a:extLst>
              <a:ext uri="{FF2B5EF4-FFF2-40B4-BE49-F238E27FC236}">
                <a16:creationId xmlns:a16="http://schemas.microsoft.com/office/drawing/2014/main" id="{11D89148-C896-4E54-A9E0-69E279C18D3B}"/>
              </a:ext>
            </a:extLst>
          </p:cNvPr>
          <p:cNvSpPr>
            <a:spLocks noGrp="1"/>
          </p:cNvSpPr>
          <p:nvPr>
            <p:ph type="ftr" sz="quarter" idx="11"/>
          </p:nvPr>
        </p:nvSpPr>
        <p:spPr/>
        <p:txBody>
          <a:bodyPr/>
          <a:lstStyle>
            <a:lvl1pPr>
              <a:defRPr/>
            </a:lvl1pPr>
          </a:lstStyle>
          <a:p>
            <a:pPr>
              <a:defRPr/>
            </a:pPr>
            <a:r>
              <a:rPr lang="de-DE"/>
              <a:t>Multiplikatorin</a:t>
            </a:r>
          </a:p>
        </p:txBody>
      </p:sp>
      <p:sp>
        <p:nvSpPr>
          <p:cNvPr id="6" name="Foliennummernplatzhalter 5">
            <a:extLst>
              <a:ext uri="{FF2B5EF4-FFF2-40B4-BE49-F238E27FC236}">
                <a16:creationId xmlns:a16="http://schemas.microsoft.com/office/drawing/2014/main" id="{F67653C5-474A-4C1C-AD44-0DFE4E0103B8}"/>
              </a:ext>
            </a:extLst>
          </p:cNvPr>
          <p:cNvSpPr>
            <a:spLocks noGrp="1"/>
          </p:cNvSpPr>
          <p:nvPr>
            <p:ph type="sldNum" sz="quarter" idx="12"/>
          </p:nvPr>
        </p:nvSpPr>
        <p:spPr>
          <a:xfrm>
            <a:off x="84138" y="5946775"/>
            <a:ext cx="671512" cy="885825"/>
          </a:xfrm>
        </p:spPr>
        <p:txBody>
          <a:bodyPr/>
          <a:lstStyle>
            <a:lvl1pPr>
              <a:defRPr/>
            </a:lvl1pPr>
          </a:lstStyle>
          <a:p>
            <a:pPr>
              <a:defRPr/>
            </a:pPr>
            <a:fld id="{5C6F4661-218E-4C68-BDE2-4854F95E3658}" type="slidenum">
              <a:rPr lang="de-DE" altLang="de-DE"/>
              <a:pPr>
                <a:defRPr/>
              </a:pPr>
              <a:t>‹Nr.›</a:t>
            </a:fld>
            <a:endParaRPr lang="de-DE" altLang="de-DE"/>
          </a:p>
        </p:txBody>
      </p:sp>
    </p:spTree>
    <p:extLst>
      <p:ext uri="{BB962C8B-B14F-4D97-AF65-F5344CB8AC3E}">
        <p14:creationId xmlns:p14="http://schemas.microsoft.com/office/powerpoint/2010/main" val="12164176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268760"/>
            <a:ext cx="8001000" cy="636240"/>
          </a:xfrm>
        </p:spPr>
        <p:txBody>
          <a:bodyPr/>
          <a:lstStyle/>
          <a:p>
            <a:r>
              <a:rPr lang="de-DE"/>
              <a:t>Titelmasterformat durch Klicken bearbeiten</a:t>
            </a:r>
          </a:p>
        </p:txBody>
      </p:sp>
      <p:sp>
        <p:nvSpPr>
          <p:cNvPr id="3" name="Diagrammplatzhalter 2"/>
          <p:cNvSpPr>
            <a:spLocks noGrp="1"/>
          </p:cNvSpPr>
          <p:nvPr>
            <p:ph type="chart" idx="1"/>
          </p:nvPr>
        </p:nvSpPr>
        <p:spPr>
          <a:xfrm>
            <a:off x="914400" y="2362200"/>
            <a:ext cx="8001000" cy="3733800"/>
          </a:xfrm>
        </p:spPr>
        <p:txBody>
          <a:bodyPr/>
          <a:lstStyle/>
          <a:p>
            <a:pPr lvl="0"/>
            <a:r>
              <a:rPr lang="de-DE" noProof="0"/>
              <a:t>Diagramm durch Klicken auf Symbol hinzufügen</a:t>
            </a:r>
            <a:endParaRPr lang="de-DE" noProof="0" dirty="0"/>
          </a:p>
        </p:txBody>
      </p:sp>
      <p:sp>
        <p:nvSpPr>
          <p:cNvPr id="4" name="Datumsplatzhalter 3">
            <a:extLst>
              <a:ext uri="{FF2B5EF4-FFF2-40B4-BE49-F238E27FC236}">
                <a16:creationId xmlns:a16="http://schemas.microsoft.com/office/drawing/2014/main" id="{5C2DF433-9952-4B84-AEA7-1F4C29DDE0E0}"/>
              </a:ext>
            </a:extLst>
          </p:cNvPr>
          <p:cNvSpPr>
            <a:spLocks noGrp="1"/>
          </p:cNvSpPr>
          <p:nvPr>
            <p:ph type="dt" sz="half" idx="10"/>
          </p:nvPr>
        </p:nvSpPr>
        <p:spPr/>
        <p:txBody>
          <a:bodyPr/>
          <a:lstStyle>
            <a:lvl1pPr>
              <a:defRPr/>
            </a:lvl1pPr>
          </a:lstStyle>
          <a:p>
            <a:pPr>
              <a:defRPr/>
            </a:pPr>
            <a:endParaRPr lang="de-DE"/>
          </a:p>
        </p:txBody>
      </p:sp>
      <p:sp>
        <p:nvSpPr>
          <p:cNvPr id="5" name="Fußzeilenplatzhalter 4">
            <a:extLst>
              <a:ext uri="{FF2B5EF4-FFF2-40B4-BE49-F238E27FC236}">
                <a16:creationId xmlns:a16="http://schemas.microsoft.com/office/drawing/2014/main" id="{E4C053BA-AFF3-4107-B6C4-ECD873979987}"/>
              </a:ext>
            </a:extLst>
          </p:cNvPr>
          <p:cNvSpPr>
            <a:spLocks noGrp="1"/>
          </p:cNvSpPr>
          <p:nvPr>
            <p:ph type="ftr" sz="quarter" idx="11"/>
          </p:nvPr>
        </p:nvSpPr>
        <p:spPr/>
        <p:txBody>
          <a:bodyPr/>
          <a:lstStyle>
            <a:lvl1pPr>
              <a:defRPr/>
            </a:lvl1pPr>
          </a:lstStyle>
          <a:p>
            <a:pPr>
              <a:defRPr/>
            </a:pPr>
            <a:r>
              <a:rPr lang="de-DE"/>
              <a:t>Multiplikatorin</a:t>
            </a:r>
          </a:p>
        </p:txBody>
      </p:sp>
      <p:sp>
        <p:nvSpPr>
          <p:cNvPr id="6" name="Foliennummernplatzhalter 5">
            <a:extLst>
              <a:ext uri="{FF2B5EF4-FFF2-40B4-BE49-F238E27FC236}">
                <a16:creationId xmlns:a16="http://schemas.microsoft.com/office/drawing/2014/main" id="{7D6EEB3D-1A1F-497C-966E-64DFE528B6D6}"/>
              </a:ext>
            </a:extLst>
          </p:cNvPr>
          <p:cNvSpPr>
            <a:spLocks noGrp="1"/>
          </p:cNvSpPr>
          <p:nvPr>
            <p:ph type="sldNum" sz="quarter" idx="12"/>
          </p:nvPr>
        </p:nvSpPr>
        <p:spPr>
          <a:xfrm>
            <a:off x="84138" y="5946775"/>
            <a:ext cx="671512" cy="885825"/>
          </a:xfrm>
        </p:spPr>
        <p:txBody>
          <a:bodyPr/>
          <a:lstStyle>
            <a:lvl1pPr>
              <a:defRPr/>
            </a:lvl1pPr>
          </a:lstStyle>
          <a:p>
            <a:pPr>
              <a:defRPr/>
            </a:pPr>
            <a:fld id="{21285C6B-99E1-444C-8B93-E2C463B0DD5F}" type="slidenum">
              <a:rPr lang="de-DE" altLang="de-DE"/>
              <a:pPr>
                <a:defRPr/>
              </a:pPr>
              <a:t>‹Nr.›</a:t>
            </a:fld>
            <a:endParaRPr lang="de-DE" altLang="de-DE"/>
          </a:p>
        </p:txBody>
      </p:sp>
    </p:spTree>
    <p:extLst>
      <p:ext uri="{BB962C8B-B14F-4D97-AF65-F5344CB8AC3E}">
        <p14:creationId xmlns:p14="http://schemas.microsoft.com/office/powerpoint/2010/main" val="22566722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Vorstellungs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4462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0914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5" name="PlaceHolder 1"/>
          <p:cNvSpPr>
            <a:spLocks noGrp="1"/>
          </p:cNvSpPr>
          <p:nvPr>
            <p:ph type="title"/>
          </p:nvPr>
        </p:nvSpPr>
        <p:spPr>
          <a:xfrm>
            <a:off x="914400" y="1268280"/>
            <a:ext cx="8000640" cy="636120"/>
          </a:xfrm>
          <a:prstGeom prst="rect">
            <a:avLst/>
          </a:prstGeom>
        </p:spPr>
        <p:txBody>
          <a:bodyPr lIns="0" tIns="0" rIns="0" bIns="0" anchor="ctr"/>
          <a:lstStyle/>
          <a:p>
            <a:endParaRPr lang="en-US"/>
          </a:p>
        </p:txBody>
      </p:sp>
      <p:sp>
        <p:nvSpPr>
          <p:cNvPr id="96" name="PlaceHolder 2"/>
          <p:cNvSpPr>
            <a:spLocks noGrp="1"/>
          </p:cNvSpPr>
          <p:nvPr>
            <p:ph type="subTitle"/>
          </p:nvPr>
        </p:nvSpPr>
        <p:spPr>
          <a:xfrm>
            <a:off x="914400" y="2362320"/>
            <a:ext cx="8000640" cy="3733560"/>
          </a:xfrm>
          <a:prstGeom prst="rect">
            <a:avLst/>
          </a:prstGeom>
        </p:spPr>
        <p:txBody>
          <a:bodyPr lIns="0" tIns="0" rIns="0" bIns="0"/>
          <a:lstStyle/>
          <a:p>
            <a:endParaRPr lang="de-DE"/>
          </a:p>
        </p:txBody>
      </p:sp>
    </p:spTree>
    <p:extLst>
      <p:ext uri="{BB962C8B-B14F-4D97-AF65-F5344CB8AC3E}">
        <p14:creationId xmlns:p14="http://schemas.microsoft.com/office/powerpoint/2010/main" val="2947051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image" Target="../media/image2.png"/><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theme" Target="../theme/theme10.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image" Target="../media/image2.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6.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6" Type="http://schemas.openxmlformats.org/officeDocument/2006/relationships/image" Target="../media/image2.pn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theme" Target="../theme/theme7.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6" Type="http://schemas.openxmlformats.org/officeDocument/2006/relationships/image" Target="../media/image2.png"/><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theme" Target="../theme/theme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9.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05B1C0-9722-4121-8793-0B785BFC720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50" y="-6350"/>
            <a:ext cx="320675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7" name="AutoShape 3">
            <a:extLst>
              <a:ext uri="{FF2B5EF4-FFF2-40B4-BE49-F238E27FC236}">
                <a16:creationId xmlns:a16="http://schemas.microsoft.com/office/drawing/2014/main" id="{EAE4BB44-C55B-44C4-B7F6-7301177A6D2D}"/>
              </a:ext>
            </a:extLst>
          </p:cNvPr>
          <p:cNvSpPr>
            <a:spLocks noChangeArrowheads="1"/>
          </p:cNvSpPr>
          <p:nvPr/>
        </p:nvSpPr>
        <p:spPr bwMode="auto">
          <a:xfrm>
            <a:off x="762000" y="762000"/>
            <a:ext cx="5105400" cy="609600"/>
          </a:xfrm>
          <a:prstGeom prst="roundRect">
            <a:avLst>
              <a:gd name="adj" fmla="val 50000"/>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1028" name="Rectangle 4">
            <a:extLst>
              <a:ext uri="{FF2B5EF4-FFF2-40B4-BE49-F238E27FC236}">
                <a16:creationId xmlns:a16="http://schemas.microsoft.com/office/drawing/2014/main" id="{781331A2-2CC3-4E2D-9DD4-0596C0F08DEC}"/>
              </a:ext>
            </a:extLst>
          </p:cNvPr>
          <p:cNvSpPr>
            <a:spLocks noGrp="1" noChangeArrowheads="1"/>
          </p:cNvSpPr>
          <p:nvPr>
            <p:ph type="title"/>
          </p:nvPr>
        </p:nvSpPr>
        <p:spPr bwMode="auto">
          <a:xfrm>
            <a:off x="914400" y="1268413"/>
            <a:ext cx="79994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b" anchorCtr="0" compatLnSpc="1">
            <a:prstTxWarp prst="textNoShape">
              <a:avLst/>
            </a:prstTxWarp>
          </a:bodyPr>
          <a:lstStyle/>
          <a:p>
            <a:pPr lvl="0"/>
            <a:r>
              <a:rPr lang="en-GB" altLang="de-DE"/>
              <a:t>Format des Titeltextes durch Klicken bearbeiten</a:t>
            </a:r>
          </a:p>
        </p:txBody>
      </p:sp>
      <p:sp>
        <p:nvSpPr>
          <p:cNvPr id="1029" name="Rectangle 5">
            <a:extLst>
              <a:ext uri="{FF2B5EF4-FFF2-40B4-BE49-F238E27FC236}">
                <a16:creationId xmlns:a16="http://schemas.microsoft.com/office/drawing/2014/main" id="{DAF031C1-F254-4764-8663-976DFA7D1187}"/>
              </a:ext>
            </a:extLst>
          </p:cNvPr>
          <p:cNvSpPr>
            <a:spLocks noGrp="1" noChangeArrowheads="1"/>
          </p:cNvSpPr>
          <p:nvPr>
            <p:ph type="body" idx="1"/>
          </p:nvPr>
        </p:nvSpPr>
        <p:spPr bwMode="auto">
          <a:xfrm>
            <a:off x="914400" y="2362200"/>
            <a:ext cx="7999413"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de-DE"/>
              <a:t>Format des Gliederungstextes durch Klicken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Siebte Gliederungsebene</a:t>
            </a:r>
          </a:p>
        </p:txBody>
      </p:sp>
      <p:sp>
        <p:nvSpPr>
          <p:cNvPr id="2" name="Rectangle 6">
            <a:extLst>
              <a:ext uri="{FF2B5EF4-FFF2-40B4-BE49-F238E27FC236}">
                <a16:creationId xmlns:a16="http://schemas.microsoft.com/office/drawing/2014/main" id="{C8472F56-B41A-40AC-96CE-B808729AB92B}"/>
              </a:ext>
            </a:extLst>
          </p:cNvPr>
          <p:cNvSpPr>
            <a:spLocks noGrp="1" noChangeArrowheads="1"/>
          </p:cNvSpPr>
          <p:nvPr>
            <p:ph type="dt"/>
          </p:nvPr>
        </p:nvSpPr>
        <p:spPr bwMode="auto">
          <a:xfrm>
            <a:off x="7010400" y="6397625"/>
            <a:ext cx="1903413" cy="458788"/>
          </a:xfrm>
          <a:prstGeom prst="rect">
            <a:avLst/>
          </a:prstGeom>
          <a:noFill/>
          <a:ln>
            <a:noFill/>
          </a:ln>
          <a:effectLst/>
        </p:spPr>
        <p:txBody>
          <a:bodyPr vert="horz" wrap="square" lIns="90000" tIns="46800" rIns="90000" bIns="46800" numCol="1" anchor="b" anchorCtr="1" compatLnSpc="1">
            <a:prstTxWarp prst="textNoShape">
              <a:avLst/>
            </a:prstTxWarp>
          </a:bodyPr>
          <a:lstStyle>
            <a:lvl1pP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imes New Roman" panose="02020603050405020304" pitchFamily="18" charset="0"/>
                <a:ea typeface="MS PGothic" panose="020B0600070205080204" pitchFamily="34" charset="-128"/>
                <a:cs typeface="+mn-cs"/>
              </a:defRPr>
            </a:lvl1pPr>
          </a:lstStyle>
          <a:p>
            <a:pPr>
              <a:defRPr/>
            </a:pPr>
            <a:r>
              <a:rPr lang="de-DE" altLang="de-DE"/>
              <a:t>07.12.16</a:t>
            </a:r>
          </a:p>
        </p:txBody>
      </p:sp>
      <p:sp>
        <p:nvSpPr>
          <p:cNvPr id="1031" name="Rectangle 7">
            <a:extLst>
              <a:ext uri="{FF2B5EF4-FFF2-40B4-BE49-F238E27FC236}">
                <a16:creationId xmlns:a16="http://schemas.microsoft.com/office/drawing/2014/main" id="{2E313536-3362-4D02-937E-3B29AB18B3AC}"/>
              </a:ext>
            </a:extLst>
          </p:cNvPr>
          <p:cNvSpPr>
            <a:spLocks noGrp="1" noChangeArrowheads="1"/>
          </p:cNvSpPr>
          <p:nvPr>
            <p:ph type="ftr"/>
          </p:nvPr>
        </p:nvSpPr>
        <p:spPr bwMode="auto">
          <a:xfrm>
            <a:off x="2936875" y="6008688"/>
            <a:ext cx="2894013" cy="823912"/>
          </a:xfrm>
          <a:prstGeom prst="rect">
            <a:avLst/>
          </a:prstGeom>
          <a:noFill/>
          <a:ln>
            <a:noFill/>
          </a:ln>
          <a:effectLst/>
        </p:spPr>
        <p:txBody>
          <a:bodyPr vert="horz" wrap="square" lIns="90000" tIns="46800" rIns="90000" bIns="46800" numCol="1" anchor="b" anchorCtr="1" compatLnSpc="1">
            <a:prstTxWarp prst="textNoShape">
              <a:avLst/>
            </a:prstTxWarp>
          </a:bodyPr>
          <a:lstStyle>
            <a:lvl1pP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imes New Roman" panose="02020603050405020304" pitchFamily="18" charset="0"/>
                <a:ea typeface="MS PGothic" panose="020B0600070205080204" pitchFamily="34" charset="-128"/>
                <a:cs typeface="+mn-cs"/>
              </a:defRPr>
            </a:lvl1pPr>
          </a:lstStyle>
          <a:p>
            <a:pPr>
              <a:defRPr/>
            </a:pPr>
            <a:r>
              <a:rPr lang="de-DE" altLang="de-DE"/>
              <a:t>Multiplikatorin l Hochschule </a:t>
            </a:r>
          </a:p>
        </p:txBody>
      </p:sp>
      <p:sp>
        <p:nvSpPr>
          <p:cNvPr id="1032" name="Rectangle 8">
            <a:extLst>
              <a:ext uri="{FF2B5EF4-FFF2-40B4-BE49-F238E27FC236}">
                <a16:creationId xmlns:a16="http://schemas.microsoft.com/office/drawing/2014/main" id="{422B2684-0B40-4186-98F8-023026362F7C}"/>
              </a:ext>
            </a:extLst>
          </p:cNvPr>
          <p:cNvSpPr>
            <a:spLocks noGrp="1" noChangeArrowheads="1"/>
          </p:cNvSpPr>
          <p:nvPr>
            <p:ph type="sldNum"/>
          </p:nvPr>
        </p:nvSpPr>
        <p:spPr bwMode="auto">
          <a:xfrm>
            <a:off x="84138" y="6372225"/>
            <a:ext cx="885825" cy="458788"/>
          </a:xfrm>
          <a:prstGeom prst="rect">
            <a:avLst/>
          </a:prstGeom>
          <a:noFill/>
          <a:ln>
            <a:noFill/>
          </a:ln>
          <a:effectLst/>
        </p:spPr>
        <p:txBody>
          <a:bodyPr vert="horz" wrap="square" lIns="90000" tIns="46800" rIns="90000" bIns="46800" numCol="1" anchor="b" anchorCtr="1" compatLnSpc="1">
            <a:prstTxWarp prst="textNoShape">
              <a:avLst/>
            </a:prstTxWarp>
          </a:bodyPr>
          <a:lstStyle>
            <a:lvl1pPr eaLnBrk="1" hangingPunct="1">
              <a:buSzPct val="100000"/>
              <a:defRPr>
                <a:solidFill>
                  <a:srgbClr val="000000"/>
                </a:solidFill>
              </a:defRPr>
            </a:lvl1pPr>
          </a:lstStyle>
          <a:p>
            <a:pPr>
              <a:defRPr/>
            </a:pPr>
            <a:fld id="{611791DE-4F2E-47F5-B04A-D3F0E71E074F}" type="slidenum">
              <a:rPr lang="de-DE" altLang="de-DE"/>
              <a:pPr>
                <a:defRPr/>
              </a:pPr>
              <a:t>‹Nr.›</a:t>
            </a:fld>
            <a:endParaRPr lang="de-DE" altLang="de-DE"/>
          </a:p>
        </p:txBody>
      </p:sp>
      <p:pic>
        <p:nvPicPr>
          <p:cNvPr id="1033" name="Grafik 9">
            <a:extLst>
              <a:ext uri="{FF2B5EF4-FFF2-40B4-BE49-F238E27FC236}">
                <a16:creationId xmlns:a16="http://schemas.microsoft.com/office/drawing/2014/main" id="{301E0E26-00C5-4155-B814-3ECAD4E7B27B}"/>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010400" y="0"/>
            <a:ext cx="201771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838" r:id="rId1"/>
    <p:sldLayoutId id="2147486839" r:id="rId2"/>
    <p:sldLayoutId id="2147486840" r:id="rId3"/>
    <p:sldLayoutId id="2147486841" r:id="rId4"/>
    <p:sldLayoutId id="2147486842" r:id="rId5"/>
    <p:sldLayoutId id="2147486843" r:id="rId6"/>
    <p:sldLayoutId id="2147486844" r:id="rId7"/>
    <p:sldLayoutId id="2147486845" r:id="rId8"/>
    <p:sldLayoutId id="2147486846" r:id="rId9"/>
    <p:sldLayoutId id="2147486847" r:id="rId10"/>
    <p:sldLayoutId id="2147486848" r:id="rId11"/>
  </p:sldLayoutIdLst>
  <p:hf sldNum="0" hdr="0"/>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mj-lt"/>
          <a:ea typeface="+mj-ea"/>
          <a:cs typeface="Microsoft YaHei" charset="0"/>
        </a:defRPr>
      </a:lvl1pPr>
      <a:lvl2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2pPr>
      <a:lvl3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3pPr>
      <a:lvl4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4pPr>
      <a:lvl5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3366"/>
          </a:solidFill>
          <a:latin typeface="+mn-lt"/>
          <a:ea typeface="+mn-ea"/>
          <a:cs typeface="Microsoft YaHei" charset="0"/>
        </a:defRPr>
      </a:lvl1pPr>
      <a:lvl2pPr marL="742950" indent="-28575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3366"/>
          </a:solidFill>
          <a:latin typeface="+mn-lt"/>
          <a:ea typeface="+mn-ea"/>
          <a:cs typeface="Microsoft YaHei" charset="0"/>
        </a:defRPr>
      </a:lvl2pPr>
      <a:lvl3pPr marL="11430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3366"/>
          </a:solidFill>
          <a:latin typeface="+mn-lt"/>
          <a:ea typeface="+mn-ea"/>
          <a:cs typeface="Microsoft YaHei" charset="0"/>
        </a:defRPr>
      </a:lvl3pPr>
      <a:lvl4pPr marL="1600200" indent="-22860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mn-lt"/>
          <a:ea typeface="+mn-ea"/>
          <a:cs typeface="Microsoft YaHei" charset="0"/>
        </a:defRPr>
      </a:lvl4pPr>
      <a:lvl5pPr marL="2057400" indent="-22860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mn-lt"/>
          <a:ea typeface="+mn-ea"/>
          <a:cs typeface="Microsoft YaHei" charset="0"/>
        </a:defRPr>
      </a:lvl5pPr>
      <a:lvl6pPr marL="25146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6pPr>
      <a:lvl7pPr marL="29718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7pPr>
      <a:lvl8pPr marL="34290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8pPr>
      <a:lvl9pPr marL="38862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6" name="Group 22">
            <a:extLst>
              <a:ext uri="{FF2B5EF4-FFF2-40B4-BE49-F238E27FC236}">
                <a16:creationId xmlns:a16="http://schemas.microsoft.com/office/drawing/2014/main" id="{048FDA22-C1EA-41B7-AB80-0ED8BDE51DA5}"/>
              </a:ext>
            </a:extLst>
          </p:cNvPr>
          <p:cNvGrpSpPr>
            <a:grpSpLocks/>
          </p:cNvGrpSpPr>
          <p:nvPr/>
        </p:nvGrpSpPr>
        <p:grpSpPr bwMode="auto">
          <a:xfrm>
            <a:off x="0" y="0"/>
            <a:ext cx="3200400" cy="6858000"/>
            <a:chOff x="0" y="0"/>
            <a:chExt cx="2016" cy="4320"/>
          </a:xfrm>
          <a:solidFill>
            <a:srgbClr val="3493C5"/>
          </a:solidFill>
        </p:grpSpPr>
        <p:sp>
          <p:nvSpPr>
            <p:cNvPr id="1027" name="Rectangle 3">
              <a:extLst>
                <a:ext uri="{FF2B5EF4-FFF2-40B4-BE49-F238E27FC236}">
                  <a16:creationId xmlns:a16="http://schemas.microsoft.com/office/drawing/2014/main" id="{C8CA7B1E-DB0A-4592-B622-B647B7D0B18C}"/>
                </a:ext>
              </a:extLst>
            </p:cNvPr>
            <p:cNvSpPr>
              <a:spLocks noChangeArrowheads="1"/>
            </p:cNvSpPr>
            <p:nvPr/>
          </p:nvSpPr>
          <p:spPr bwMode="auto">
            <a:xfrm>
              <a:off x="0" y="0"/>
              <a:ext cx="480" cy="4320"/>
            </a:xfrm>
            <a:prstGeom prst="rect">
              <a:avLst/>
            </a:prstGeom>
            <a:grpFill/>
            <a:ln w="9525">
              <a:solidFill>
                <a:schemeClr val="tx1"/>
              </a:solidFill>
              <a:miter lim="800000"/>
              <a:headEnd/>
              <a:tailEnd/>
            </a:ln>
            <a:effectLst/>
          </p:spPr>
          <p:txBody>
            <a:bodyPr wrap="none" anchor="ctr"/>
            <a:lstStyle/>
            <a:p>
              <a:pPr eaLnBrk="1" hangingPunct="1">
                <a:lnSpc>
                  <a:spcPct val="93000"/>
                </a:lnSpc>
                <a:buClr>
                  <a:srgbClr val="000000"/>
                </a:buClr>
                <a:buSzPct val="100000"/>
                <a:buFont typeface="Times New Roman" panose="02020603050405020304" pitchFamily="18" charset="0"/>
                <a:buNone/>
                <a:defRPr/>
              </a:pPr>
              <a:endParaRPr lang="de-DE">
                <a:ea typeface="Microsoft YaHei" panose="020B0503020204020204" pitchFamily="34" charset="-122"/>
              </a:endParaRPr>
            </a:p>
          </p:txBody>
        </p:sp>
        <p:sp>
          <p:nvSpPr>
            <p:cNvPr id="1028" name="Rectangle 4">
              <a:extLst>
                <a:ext uri="{FF2B5EF4-FFF2-40B4-BE49-F238E27FC236}">
                  <a16:creationId xmlns:a16="http://schemas.microsoft.com/office/drawing/2014/main" id="{811DE311-DA68-435F-AD60-CDEC491198F4}"/>
                </a:ext>
              </a:extLst>
            </p:cNvPr>
            <p:cNvSpPr>
              <a:spLocks noChangeArrowheads="1"/>
            </p:cNvSpPr>
            <p:nvPr/>
          </p:nvSpPr>
          <p:spPr bwMode="auto">
            <a:xfrm>
              <a:off x="432" y="0"/>
              <a:ext cx="1584" cy="672"/>
            </a:xfrm>
            <a:prstGeom prst="rect">
              <a:avLst/>
            </a:prstGeom>
            <a:grpFill/>
            <a:ln>
              <a:noFill/>
            </a:ln>
            <a:effectLst/>
          </p:spPr>
          <p:txBody>
            <a:bodyPr wrap="none" anchor="ctr"/>
            <a:lstStyle/>
            <a:p>
              <a:pPr eaLnBrk="1" hangingPunct="1">
                <a:lnSpc>
                  <a:spcPct val="93000"/>
                </a:lnSpc>
                <a:buClr>
                  <a:srgbClr val="000000"/>
                </a:buClr>
                <a:buSzPct val="100000"/>
                <a:buFont typeface="Times New Roman" panose="02020603050405020304" pitchFamily="18" charset="0"/>
                <a:buNone/>
                <a:defRPr/>
              </a:pPr>
              <a:endParaRPr lang="de-DE">
                <a:ea typeface="Microsoft YaHei" panose="020B0503020204020204" pitchFamily="34" charset="-122"/>
              </a:endParaRPr>
            </a:p>
          </p:txBody>
        </p:sp>
      </p:grpSp>
      <p:sp>
        <p:nvSpPr>
          <p:cNvPr id="2" name="AutoShape 5">
            <a:extLst>
              <a:ext uri="{FF2B5EF4-FFF2-40B4-BE49-F238E27FC236}">
                <a16:creationId xmlns:a16="http://schemas.microsoft.com/office/drawing/2014/main" id="{5637CC77-F768-458E-9B48-96D61ACF20A9}"/>
              </a:ext>
            </a:extLst>
          </p:cNvPr>
          <p:cNvSpPr>
            <a:spLocks noChangeArrowheads="1"/>
          </p:cNvSpPr>
          <p:nvPr/>
        </p:nvSpPr>
        <p:spPr bwMode="auto">
          <a:xfrm>
            <a:off x="762000" y="762000"/>
            <a:ext cx="5105400" cy="609600"/>
          </a:xfrm>
          <a:prstGeom prst="roundRect">
            <a:avLst>
              <a:gd name="adj" fmla="val 50000"/>
            </a:avLst>
          </a:prstGeom>
          <a:solidFill>
            <a:schemeClr val="bg1"/>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3000"/>
              </a:lnSpc>
              <a:buClr>
                <a:srgbClr val="000000"/>
              </a:buClr>
              <a:buSzPct val="100000"/>
              <a:buFont typeface="Times New Roman" panose="02020603050405020304" pitchFamily="18" charset="0"/>
              <a:buNone/>
              <a:defRPr/>
            </a:pPr>
            <a:endParaRPr kumimoji="1" lang="de-DE">
              <a:ea typeface="Microsoft YaHei" panose="020B0503020204020204" pitchFamily="34" charset="-122"/>
            </a:endParaRPr>
          </a:p>
        </p:txBody>
      </p:sp>
      <p:sp>
        <p:nvSpPr>
          <p:cNvPr id="10244" name="Rectangle 7">
            <a:extLst>
              <a:ext uri="{FF2B5EF4-FFF2-40B4-BE49-F238E27FC236}">
                <a16:creationId xmlns:a16="http://schemas.microsoft.com/office/drawing/2014/main" id="{5D3F429C-83C9-4A25-BC67-586F066F1AB4}"/>
              </a:ext>
            </a:extLst>
          </p:cNvPr>
          <p:cNvSpPr>
            <a:spLocks noGrp="1" noChangeArrowheads="1"/>
          </p:cNvSpPr>
          <p:nvPr>
            <p:ph type="title"/>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de-DE" altLang="de-DE"/>
              <a:t>Klicken Sie, um das Titelformat zu bearbeiten</a:t>
            </a:r>
          </a:p>
        </p:txBody>
      </p:sp>
      <p:sp>
        <p:nvSpPr>
          <p:cNvPr id="10245" name="Rectangle 8">
            <a:extLst>
              <a:ext uri="{FF2B5EF4-FFF2-40B4-BE49-F238E27FC236}">
                <a16:creationId xmlns:a16="http://schemas.microsoft.com/office/drawing/2014/main" id="{7FC33EFF-32B8-4862-A340-37ADD9B73977}"/>
              </a:ext>
            </a:extLst>
          </p:cNvPr>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37" name="Rectangle 13">
            <a:extLst>
              <a:ext uri="{FF2B5EF4-FFF2-40B4-BE49-F238E27FC236}">
                <a16:creationId xmlns:a16="http://schemas.microsoft.com/office/drawing/2014/main" id="{3E7B6848-504D-4F8E-B043-BDEEA2AFC23B}"/>
              </a:ext>
            </a:extLst>
          </p:cNvPr>
          <p:cNvSpPr>
            <a:spLocks noGrp="1" noChangeArrowheads="1"/>
          </p:cNvSpPr>
          <p:nvPr>
            <p:ph type="dt" sz="half" idx="2"/>
          </p:nvPr>
        </p:nvSpPr>
        <p:spPr bwMode="auto">
          <a:xfrm>
            <a:off x="7010400" y="6553200"/>
            <a:ext cx="1905000" cy="304800"/>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algn="r" eaLnBrk="1" hangingPunct="1">
              <a:lnSpc>
                <a:spcPct val="93000"/>
              </a:lnSpc>
              <a:buClr>
                <a:srgbClr val="000000"/>
              </a:buClr>
              <a:buSzPct val="100000"/>
              <a:buFont typeface="Times New Roman" panose="02020603050405020304" pitchFamily="18" charset="0"/>
              <a:buNone/>
              <a:defRPr sz="1400">
                <a:latin typeface="+mn-lt"/>
                <a:ea typeface="Microsoft YaHei" panose="020B0503020204020204" pitchFamily="34" charset="-122"/>
                <a:cs typeface="+mn-cs"/>
              </a:defRPr>
            </a:lvl1pPr>
          </a:lstStyle>
          <a:p>
            <a:pPr>
              <a:defRPr/>
            </a:pPr>
            <a:r>
              <a:rPr lang="de-DE" altLang="de-DE"/>
              <a:t>05.12.16</a:t>
            </a:r>
          </a:p>
        </p:txBody>
      </p:sp>
      <p:sp>
        <p:nvSpPr>
          <p:cNvPr id="1038" name="Rectangle 14">
            <a:extLst>
              <a:ext uri="{FF2B5EF4-FFF2-40B4-BE49-F238E27FC236}">
                <a16:creationId xmlns:a16="http://schemas.microsoft.com/office/drawing/2014/main" id="{A4555918-D4BC-4A2D-8498-D4351A74FD43}"/>
              </a:ext>
            </a:extLst>
          </p:cNvPr>
          <p:cNvSpPr>
            <a:spLocks noGrp="1" noChangeArrowheads="1"/>
          </p:cNvSpPr>
          <p:nvPr>
            <p:ph type="ftr" sz="quarter" idx="3"/>
          </p:nvPr>
        </p:nvSpPr>
        <p:spPr bwMode="auto">
          <a:xfrm>
            <a:off x="2936875" y="6529388"/>
            <a:ext cx="2895600" cy="304800"/>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algn="ctr" eaLnBrk="1" hangingPunct="1">
              <a:lnSpc>
                <a:spcPct val="93000"/>
              </a:lnSpc>
              <a:buClr>
                <a:srgbClr val="000000"/>
              </a:buClr>
              <a:buSzPct val="100000"/>
              <a:buFont typeface="Times New Roman" panose="02020603050405020304" pitchFamily="18" charset="0"/>
              <a:buNone/>
              <a:defRPr sz="1400">
                <a:latin typeface="+mn-lt"/>
                <a:ea typeface="Microsoft YaHei" panose="020B0503020204020204" pitchFamily="34" charset="-122"/>
                <a:cs typeface="+mn-cs"/>
              </a:defRPr>
            </a:lvl1pPr>
          </a:lstStyle>
          <a:p>
            <a:pPr>
              <a:defRPr/>
            </a:pPr>
            <a:r>
              <a:rPr lang="de-DE" altLang="de-DE"/>
              <a:t>Multiplikatorin I Hochschule </a:t>
            </a:r>
          </a:p>
        </p:txBody>
      </p:sp>
      <p:sp>
        <p:nvSpPr>
          <p:cNvPr id="1039" name="Rectangle 15">
            <a:extLst>
              <a:ext uri="{FF2B5EF4-FFF2-40B4-BE49-F238E27FC236}">
                <a16:creationId xmlns:a16="http://schemas.microsoft.com/office/drawing/2014/main" id="{52B16447-D825-4AF1-A144-83340E752EE0}"/>
              </a:ext>
            </a:extLst>
          </p:cNvPr>
          <p:cNvSpPr>
            <a:spLocks noGrp="1" noChangeArrowheads="1"/>
          </p:cNvSpPr>
          <p:nvPr>
            <p:ph type="sldNum" sz="quarter" idx="4"/>
          </p:nvPr>
        </p:nvSpPr>
        <p:spPr bwMode="auto">
          <a:xfrm>
            <a:off x="84138" y="6462713"/>
            <a:ext cx="887412" cy="369887"/>
          </a:xfrm>
          <a:prstGeom prst="rect">
            <a:avLst/>
          </a:prstGeom>
          <a:noFill/>
          <a:ln>
            <a:noFill/>
          </a:ln>
          <a:effectLst/>
        </p:spPr>
        <p:txBody>
          <a:bodyPr vert="horz" wrap="square" lIns="91440" tIns="45720" rIns="91440" bIns="45720" numCol="1" anchor="b" anchorCtr="1" compatLnSpc="1">
            <a:prstTxWarp prst="textNoShape">
              <a:avLst/>
            </a:prstTxWarp>
            <a:spAutoFit/>
          </a:bodyPr>
          <a:lstStyle>
            <a:lvl1pPr eaLnBrk="1" hangingPunct="1">
              <a:lnSpc>
                <a:spcPct val="93000"/>
              </a:lnSpc>
              <a:buClr>
                <a:srgbClr val="000000"/>
              </a:buClr>
              <a:buSzPct val="100000"/>
              <a:buFont typeface="Times New Roman" panose="02020603050405020304" pitchFamily="18" charset="0"/>
              <a:buNone/>
              <a:defRPr b="1">
                <a:solidFill>
                  <a:schemeClr val="bg1"/>
                </a:solidFill>
              </a:defRPr>
            </a:lvl1pPr>
          </a:lstStyle>
          <a:p>
            <a:pPr>
              <a:defRPr/>
            </a:pPr>
            <a:fld id="{AA9F2DA8-275A-436F-ABF9-2603AA053FB1}" type="slidenum">
              <a:rPr lang="de-DE" altLang="de-DE"/>
              <a:pPr>
                <a:defRPr/>
              </a:pPr>
              <a:t>‹Nr.›</a:t>
            </a:fld>
            <a:endParaRPr lang="de-DE" altLang="de-DE"/>
          </a:p>
        </p:txBody>
      </p:sp>
      <p:pic>
        <p:nvPicPr>
          <p:cNvPr id="10249" name="Grafik 11">
            <a:extLst>
              <a:ext uri="{FF2B5EF4-FFF2-40B4-BE49-F238E27FC236}">
                <a16:creationId xmlns:a16="http://schemas.microsoft.com/office/drawing/2014/main" id="{3D763043-F290-4F12-AE53-7969576B5DD1}"/>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010400" y="0"/>
            <a:ext cx="201771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958" r:id="rId1"/>
    <p:sldLayoutId id="2147486889" r:id="rId2"/>
    <p:sldLayoutId id="2147486890" r:id="rId3"/>
    <p:sldLayoutId id="2147486891" r:id="rId4"/>
    <p:sldLayoutId id="2147486892" r:id="rId5"/>
    <p:sldLayoutId id="2147486893" r:id="rId6"/>
    <p:sldLayoutId id="2147486894" r:id="rId7"/>
    <p:sldLayoutId id="2147486895" r:id="rId8"/>
    <p:sldLayoutId id="2147486896" r:id="rId9"/>
    <p:sldLayoutId id="2147486897" r:id="rId10"/>
    <p:sldLayoutId id="2147486898" r:id="rId11"/>
    <p:sldLayoutId id="2147486959" r:id="rId12"/>
    <p:sldLayoutId id="2147486960" r:id="rId13"/>
    <p:sldLayoutId id="2147486899" r:id="rId14"/>
    <p:sldLayoutId id="2147486961" r:id="rId15"/>
    <p:sldLayoutId id="2147486962" r:id="rId16"/>
  </p:sldLayoutIdLst>
  <p:hf hdr="0"/>
  <p:txStyles>
    <p:titleStyle>
      <a:lvl1pPr algn="l" rtl="0" eaLnBrk="0" fontAlgn="base" hangingPunct="0">
        <a:lnSpc>
          <a:spcPct val="90000"/>
        </a:lnSpc>
        <a:spcBef>
          <a:spcPct val="0"/>
        </a:spcBef>
        <a:spcAft>
          <a:spcPct val="0"/>
        </a:spcAft>
        <a:defRPr sz="2800" b="1" kern="1200">
          <a:solidFill>
            <a:schemeClr val="bg2"/>
          </a:solidFill>
          <a:latin typeface="+mj-lt"/>
          <a:ea typeface="MS PGothic" panose="020B0600070205080204" pitchFamily="34" charset="-128"/>
          <a:cs typeface="ＭＳ Ｐゴシック" charset="0"/>
        </a:defRPr>
      </a:lvl1pPr>
      <a:lvl2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2pPr>
      <a:lvl3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3pPr>
      <a:lvl4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4pPr>
      <a:lvl5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5pPr>
      <a:lvl6pPr marL="4572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6pPr>
      <a:lvl7pPr marL="9144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7pPr>
      <a:lvl8pPr marL="13716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8pPr>
      <a:lvl9pPr marL="18288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lr>
          <a:schemeClr val="tx1"/>
        </a:buClr>
        <a:buSzPct val="80000"/>
        <a:buChar char="–"/>
        <a:defRPr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995AB63F-645F-4B95-814C-33EAF0CE67D7}"/>
              </a:ext>
            </a:extLst>
          </p:cNvPr>
          <p:cNvSpPr>
            <a:spLocks noChangeArrowheads="1"/>
          </p:cNvSpPr>
          <p:nvPr/>
        </p:nvSpPr>
        <p:spPr bwMode="auto">
          <a:xfrm>
            <a:off x="0" y="0"/>
            <a:ext cx="4572000" cy="6858000"/>
          </a:xfrm>
          <a:prstGeom prst="rect">
            <a:avLst/>
          </a:prstGeom>
          <a:solidFill>
            <a:srgbClr val="3493C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2051" name="AutoShape 2">
            <a:extLst>
              <a:ext uri="{FF2B5EF4-FFF2-40B4-BE49-F238E27FC236}">
                <a16:creationId xmlns:a16="http://schemas.microsoft.com/office/drawing/2014/main" id="{7F3DAF12-A0C2-4D27-9EEF-C75654BEF6F4}"/>
              </a:ext>
            </a:extLst>
          </p:cNvPr>
          <p:cNvSpPr>
            <a:spLocks noChangeArrowheads="1"/>
          </p:cNvSpPr>
          <p:nvPr/>
        </p:nvSpPr>
        <p:spPr bwMode="auto">
          <a:xfrm>
            <a:off x="611188" y="1235075"/>
            <a:ext cx="5181600" cy="1905000"/>
          </a:xfrm>
          <a:prstGeom prst="roundRect">
            <a:avLst>
              <a:gd name="adj" fmla="val 50000"/>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2052" name="Rectangle 4">
            <a:extLst>
              <a:ext uri="{FF2B5EF4-FFF2-40B4-BE49-F238E27FC236}">
                <a16:creationId xmlns:a16="http://schemas.microsoft.com/office/drawing/2014/main" id="{89EA916A-726C-4BAC-99EE-BF545FD06DCA}"/>
              </a:ext>
            </a:extLst>
          </p:cNvPr>
          <p:cNvSpPr>
            <a:spLocks noGrp="1" noChangeArrowheads="1"/>
          </p:cNvSpPr>
          <p:nvPr>
            <p:ph type="title"/>
          </p:nvPr>
        </p:nvSpPr>
        <p:spPr bwMode="auto">
          <a:xfrm>
            <a:off x="914400" y="1268413"/>
            <a:ext cx="79994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b" anchorCtr="0" compatLnSpc="1">
            <a:prstTxWarp prst="textNoShape">
              <a:avLst/>
            </a:prstTxWarp>
          </a:bodyPr>
          <a:lstStyle/>
          <a:p>
            <a:pPr lvl="0"/>
            <a:r>
              <a:rPr lang="en-GB" altLang="de-DE"/>
              <a:t>Format des Titeltextes durch Klicken bearbeiten</a:t>
            </a:r>
          </a:p>
        </p:txBody>
      </p:sp>
      <p:sp>
        <p:nvSpPr>
          <p:cNvPr id="2053" name="Rectangle 5">
            <a:extLst>
              <a:ext uri="{FF2B5EF4-FFF2-40B4-BE49-F238E27FC236}">
                <a16:creationId xmlns:a16="http://schemas.microsoft.com/office/drawing/2014/main" id="{3B953E07-8708-4E29-B61A-F765E61750AC}"/>
              </a:ext>
            </a:extLst>
          </p:cNvPr>
          <p:cNvSpPr>
            <a:spLocks noGrp="1" noChangeArrowheads="1"/>
          </p:cNvSpPr>
          <p:nvPr>
            <p:ph type="body" idx="1"/>
          </p:nvPr>
        </p:nvSpPr>
        <p:spPr bwMode="auto">
          <a:xfrm>
            <a:off x="914400" y="2362200"/>
            <a:ext cx="7999413"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de-DE"/>
              <a:t>Format des Gliederungstextes durch Klicken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Siebte Gliederungsebene</a:t>
            </a:r>
          </a:p>
        </p:txBody>
      </p:sp>
      <p:sp>
        <p:nvSpPr>
          <p:cNvPr id="2" name="Rectangle 6">
            <a:extLst>
              <a:ext uri="{FF2B5EF4-FFF2-40B4-BE49-F238E27FC236}">
                <a16:creationId xmlns:a16="http://schemas.microsoft.com/office/drawing/2014/main" id="{195469C3-1D9E-4436-9D0D-57BA8A2DB60A}"/>
              </a:ext>
            </a:extLst>
          </p:cNvPr>
          <p:cNvSpPr>
            <a:spLocks noGrp="1" noChangeArrowheads="1"/>
          </p:cNvSpPr>
          <p:nvPr>
            <p:ph type="dt"/>
          </p:nvPr>
        </p:nvSpPr>
        <p:spPr bwMode="auto">
          <a:xfrm>
            <a:off x="2667000" y="6550025"/>
            <a:ext cx="1903413" cy="304800"/>
          </a:xfrm>
          <a:prstGeom prst="rect">
            <a:avLst/>
          </a:prstGeom>
          <a:noFill/>
          <a:ln>
            <a:noFill/>
          </a:ln>
          <a:effectLst/>
        </p:spPr>
        <p:txBody>
          <a:bodyPr vert="horz" wrap="square" lIns="90000" tIns="46800" rIns="90000" bIns="46800" numCol="1" anchor="b" anchorCtr="0" compatLnSpc="1">
            <a:prstTxWarp prst="textNoShape">
              <a:avLst/>
            </a:prstTxWarp>
          </a:bodyPr>
          <a:lstStyle>
            <a:lvl1pPr algn="r" eaLnBrk="1" hangingPunct="1">
              <a:buClrTx/>
              <a:buSzPct val="100000"/>
              <a:buFontTx/>
              <a:buNone/>
              <a:tabLst>
                <a:tab pos="449263" algn="l"/>
                <a:tab pos="898525" algn="l"/>
                <a:tab pos="1347788" algn="l"/>
                <a:tab pos="1797050" algn="l"/>
              </a:tabLst>
              <a:defRPr sz="1400">
                <a:solidFill>
                  <a:srgbClr val="FFFFFF"/>
                </a:solidFill>
                <a:latin typeface="+mn-lt"/>
                <a:ea typeface="MS PGothic" panose="020B0600070205080204" pitchFamily="34" charset="-128"/>
                <a:cs typeface="Segoe UI" pitchFamily="34" charset="0"/>
              </a:defRPr>
            </a:lvl1pPr>
          </a:lstStyle>
          <a:p>
            <a:pPr>
              <a:defRPr/>
            </a:pPr>
            <a:r>
              <a:rPr lang="de-DE" altLang="de-DE"/>
              <a:t>04.05.2018</a:t>
            </a:r>
          </a:p>
        </p:txBody>
      </p:sp>
      <p:sp>
        <p:nvSpPr>
          <p:cNvPr id="2055" name="Rectangle 7">
            <a:extLst>
              <a:ext uri="{FF2B5EF4-FFF2-40B4-BE49-F238E27FC236}">
                <a16:creationId xmlns:a16="http://schemas.microsoft.com/office/drawing/2014/main" id="{7794F9A2-3F2F-4AA6-BB8C-5119F54CD265}"/>
              </a:ext>
            </a:extLst>
          </p:cNvPr>
          <p:cNvSpPr>
            <a:spLocks noGrp="1" noChangeArrowheads="1"/>
          </p:cNvSpPr>
          <p:nvPr>
            <p:ph type="ftr"/>
          </p:nvPr>
        </p:nvSpPr>
        <p:spPr bwMode="auto">
          <a:xfrm>
            <a:off x="5195888" y="6550025"/>
            <a:ext cx="3278187" cy="304800"/>
          </a:xfrm>
          <a:prstGeom prst="rect">
            <a:avLst/>
          </a:prstGeom>
          <a:noFill/>
          <a:ln>
            <a:noFill/>
          </a:ln>
          <a:effectLst/>
        </p:spPr>
        <p:txBody>
          <a:bodyPr vert="horz" wrap="square" lIns="90000" tIns="46800" rIns="90000" bIns="46800" numCol="1" anchor="b" anchorCtr="0" compatLnSpc="1">
            <a:prstTxWarp prst="textNoShape">
              <a:avLst/>
            </a:prstTxWarp>
          </a:bodyPr>
          <a:lstStyle>
            <a:lvl1pPr algn="r" eaLnBrk="1" hangingPunct="1">
              <a:buClrTx/>
              <a:buSzPct val="100000"/>
              <a:buFontTx/>
              <a:buNone/>
              <a:tabLst>
                <a:tab pos="449263" algn="l"/>
                <a:tab pos="898525" algn="l"/>
                <a:tab pos="1347788" algn="l"/>
                <a:tab pos="1797050" algn="l"/>
                <a:tab pos="2246313" algn="l"/>
                <a:tab pos="2695575" algn="l"/>
                <a:tab pos="3144838" algn="l"/>
              </a:tabLst>
              <a:defRPr sz="1400">
                <a:solidFill>
                  <a:srgbClr val="000000"/>
                </a:solidFill>
                <a:latin typeface="+mn-lt"/>
                <a:ea typeface="MS PGothic" panose="020B0600070205080204" pitchFamily="34" charset="-128"/>
                <a:cs typeface="Segoe UI" pitchFamily="34" charset="0"/>
              </a:defRPr>
            </a:lvl1pPr>
          </a:lstStyle>
          <a:p>
            <a:pPr>
              <a:defRPr/>
            </a:pPr>
            <a:r>
              <a:rPr lang="de-DE" altLang="de-DE"/>
              <a:t>Multiplikatorin l Hochschule </a:t>
            </a:r>
          </a:p>
        </p:txBody>
      </p:sp>
      <p:sp>
        <p:nvSpPr>
          <p:cNvPr id="2056" name="Rectangle 8">
            <a:extLst>
              <a:ext uri="{FF2B5EF4-FFF2-40B4-BE49-F238E27FC236}">
                <a16:creationId xmlns:a16="http://schemas.microsoft.com/office/drawing/2014/main" id="{863F86DD-60CF-4130-B35E-1A8559EE1684}"/>
              </a:ext>
            </a:extLst>
          </p:cNvPr>
          <p:cNvSpPr>
            <a:spLocks noGrp="1" noChangeArrowheads="1"/>
          </p:cNvSpPr>
          <p:nvPr>
            <p:ph type="sldNum"/>
          </p:nvPr>
        </p:nvSpPr>
        <p:spPr bwMode="auto">
          <a:xfrm>
            <a:off x="9525" y="5962650"/>
            <a:ext cx="1031875" cy="884238"/>
          </a:xfrm>
          <a:prstGeom prst="rect">
            <a:avLst/>
          </a:prstGeom>
          <a:noFill/>
          <a:ln>
            <a:noFill/>
          </a:ln>
          <a:effectLst/>
        </p:spPr>
        <p:txBody>
          <a:bodyPr vert="horz" wrap="square" lIns="90000" tIns="46800" rIns="90000" bIns="46800" numCol="1" anchor="b" anchorCtr="0" compatLnSpc="1">
            <a:prstTxWarp prst="textNoShape">
              <a:avLst/>
            </a:prstTxWarp>
          </a:bodyPr>
          <a:lstStyle>
            <a:lvl1pPr eaLnBrk="1" hangingPunct="1">
              <a:buSzPct val="100000"/>
              <a:defRPr sz="1800" b="1">
                <a:solidFill>
                  <a:srgbClr val="FFFFFF"/>
                </a:solidFill>
                <a:latin typeface="Arial" panose="020B0604020202020204" pitchFamily="34" charset="0"/>
              </a:defRPr>
            </a:lvl1pPr>
          </a:lstStyle>
          <a:p>
            <a:pPr>
              <a:defRPr/>
            </a:pPr>
            <a:fld id="{AE2CD2DE-1540-46D2-9199-202B6690EF15}" type="slidenum">
              <a:rPr lang="de-DE" altLang="de-DE"/>
              <a:pPr>
                <a:defRPr/>
              </a:pPr>
              <a:t>‹Nr.›</a:t>
            </a:fld>
            <a:endParaRPr lang="de-DE" altLang="de-DE"/>
          </a:p>
        </p:txBody>
      </p:sp>
      <p:pic>
        <p:nvPicPr>
          <p:cNvPr id="2057" name="Grafik 10">
            <a:extLst>
              <a:ext uri="{FF2B5EF4-FFF2-40B4-BE49-F238E27FC236}">
                <a16:creationId xmlns:a16="http://schemas.microsoft.com/office/drawing/2014/main" id="{727E2BD5-9683-4D82-B526-F924DC4E8AB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08625" y="26988"/>
            <a:ext cx="34194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849" r:id="rId1"/>
    <p:sldLayoutId id="2147486850" r:id="rId2"/>
    <p:sldLayoutId id="2147486851" r:id="rId3"/>
    <p:sldLayoutId id="2147486852" r:id="rId4"/>
    <p:sldLayoutId id="2147486853" r:id="rId5"/>
    <p:sldLayoutId id="2147486854" r:id="rId6"/>
    <p:sldLayoutId id="2147486855" r:id="rId7"/>
    <p:sldLayoutId id="2147486856" r:id="rId8"/>
    <p:sldLayoutId id="2147486900" r:id="rId9"/>
    <p:sldLayoutId id="2147486901" r:id="rId10"/>
    <p:sldLayoutId id="2147486902" r:id="rId11"/>
  </p:sldLayoutIdLst>
  <p:hf sldNum="0" hdr="0"/>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mj-lt"/>
          <a:ea typeface="+mj-ea"/>
          <a:cs typeface="Microsoft YaHei" charset="0"/>
        </a:defRPr>
      </a:lvl1pPr>
      <a:lvl2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2pPr>
      <a:lvl3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3pPr>
      <a:lvl4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4pPr>
      <a:lvl5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3366"/>
          </a:solidFill>
          <a:latin typeface="+mn-lt"/>
          <a:ea typeface="+mn-ea"/>
          <a:cs typeface="Microsoft YaHei" charset="0"/>
        </a:defRPr>
      </a:lvl1pPr>
      <a:lvl2pPr marL="742950" indent="-28575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3366"/>
          </a:solidFill>
          <a:latin typeface="+mn-lt"/>
          <a:ea typeface="+mn-ea"/>
          <a:cs typeface="Microsoft YaHei" charset="0"/>
        </a:defRPr>
      </a:lvl2pPr>
      <a:lvl3pPr marL="11430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3366"/>
          </a:solidFill>
          <a:latin typeface="+mn-lt"/>
          <a:ea typeface="+mn-ea"/>
          <a:cs typeface="Microsoft YaHei" charset="0"/>
        </a:defRPr>
      </a:lvl3pPr>
      <a:lvl4pPr marL="1600200" indent="-22860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mn-lt"/>
          <a:ea typeface="+mn-ea"/>
          <a:cs typeface="Microsoft YaHei" charset="0"/>
        </a:defRPr>
      </a:lvl4pPr>
      <a:lvl5pPr marL="2057400" indent="-22860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mn-lt"/>
          <a:ea typeface="+mn-ea"/>
          <a:cs typeface="Microsoft YaHei" charset="0"/>
        </a:defRPr>
      </a:lvl5pPr>
      <a:lvl6pPr marL="25146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6pPr>
      <a:lvl7pPr marL="29718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7pPr>
      <a:lvl8pPr marL="34290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8pPr>
      <a:lvl9pPr marL="38862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0F6A454-E8DE-43B6-A988-AC31D2FD0A8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50" y="-6350"/>
            <a:ext cx="320675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075" name="AutoShape 3">
            <a:extLst>
              <a:ext uri="{FF2B5EF4-FFF2-40B4-BE49-F238E27FC236}">
                <a16:creationId xmlns:a16="http://schemas.microsoft.com/office/drawing/2014/main" id="{E8D439A0-AD65-406D-AF23-2DBD7DD6DE92}"/>
              </a:ext>
            </a:extLst>
          </p:cNvPr>
          <p:cNvSpPr>
            <a:spLocks noChangeArrowheads="1"/>
          </p:cNvSpPr>
          <p:nvPr/>
        </p:nvSpPr>
        <p:spPr bwMode="auto">
          <a:xfrm>
            <a:off x="762000" y="762000"/>
            <a:ext cx="5105400" cy="609600"/>
          </a:xfrm>
          <a:prstGeom prst="roundRect">
            <a:avLst>
              <a:gd name="adj" fmla="val 50000"/>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3076" name="Rectangle 4">
            <a:extLst>
              <a:ext uri="{FF2B5EF4-FFF2-40B4-BE49-F238E27FC236}">
                <a16:creationId xmlns:a16="http://schemas.microsoft.com/office/drawing/2014/main" id="{BC1392CF-8D36-4771-B95A-36DA598A4A63}"/>
              </a:ext>
            </a:extLst>
          </p:cNvPr>
          <p:cNvSpPr>
            <a:spLocks noGrp="1" noChangeArrowheads="1"/>
          </p:cNvSpPr>
          <p:nvPr>
            <p:ph type="title"/>
          </p:nvPr>
        </p:nvSpPr>
        <p:spPr bwMode="auto">
          <a:xfrm>
            <a:off x="914400" y="1268413"/>
            <a:ext cx="79994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b" anchorCtr="0" compatLnSpc="1">
            <a:prstTxWarp prst="textNoShape">
              <a:avLst/>
            </a:prstTxWarp>
          </a:bodyPr>
          <a:lstStyle/>
          <a:p>
            <a:pPr lvl="0"/>
            <a:r>
              <a:rPr lang="en-GB" altLang="de-DE"/>
              <a:t>Format des Titeltextes durch Klicken bearbeiten</a:t>
            </a:r>
          </a:p>
        </p:txBody>
      </p:sp>
      <p:sp>
        <p:nvSpPr>
          <p:cNvPr id="3077" name="Rectangle 5">
            <a:extLst>
              <a:ext uri="{FF2B5EF4-FFF2-40B4-BE49-F238E27FC236}">
                <a16:creationId xmlns:a16="http://schemas.microsoft.com/office/drawing/2014/main" id="{6D04F685-D933-47C4-9296-FDE6E7DE0851}"/>
              </a:ext>
            </a:extLst>
          </p:cNvPr>
          <p:cNvSpPr>
            <a:spLocks noGrp="1" noChangeArrowheads="1"/>
          </p:cNvSpPr>
          <p:nvPr>
            <p:ph type="body" idx="1"/>
          </p:nvPr>
        </p:nvSpPr>
        <p:spPr bwMode="auto">
          <a:xfrm>
            <a:off x="914400" y="2362200"/>
            <a:ext cx="7999413"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de-DE"/>
              <a:t>Format des Gliederungstextes durch Klicken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Siebte Gliederungsebene</a:t>
            </a:r>
          </a:p>
        </p:txBody>
      </p:sp>
      <p:sp>
        <p:nvSpPr>
          <p:cNvPr id="2" name="Rectangle 6">
            <a:extLst>
              <a:ext uri="{FF2B5EF4-FFF2-40B4-BE49-F238E27FC236}">
                <a16:creationId xmlns:a16="http://schemas.microsoft.com/office/drawing/2014/main" id="{6CA27516-F2AB-439C-A64C-20E0FCD3DB3B}"/>
              </a:ext>
            </a:extLst>
          </p:cNvPr>
          <p:cNvSpPr>
            <a:spLocks noGrp="1" noChangeArrowheads="1"/>
          </p:cNvSpPr>
          <p:nvPr>
            <p:ph type="dt"/>
          </p:nvPr>
        </p:nvSpPr>
        <p:spPr bwMode="auto">
          <a:xfrm>
            <a:off x="7010400" y="6550025"/>
            <a:ext cx="1903413" cy="304800"/>
          </a:xfrm>
          <a:prstGeom prst="rect">
            <a:avLst/>
          </a:prstGeom>
          <a:noFill/>
          <a:ln>
            <a:noFill/>
          </a:ln>
          <a:effectLst/>
        </p:spPr>
        <p:txBody>
          <a:bodyPr vert="horz" wrap="square" lIns="90000" tIns="46800" rIns="90000" bIns="46800" numCol="1" anchor="b" anchorCtr="1" compatLnSpc="1">
            <a:prstTxWarp prst="textNoShape">
              <a:avLst/>
            </a:prstTxWarp>
          </a:bodyPr>
          <a:lstStyle>
            <a:lvl1pPr algn="r" eaLnBrk="1" hangingPunct="1">
              <a:buClrTx/>
              <a:buSzPct val="100000"/>
              <a:buFontTx/>
              <a:buNone/>
              <a:tabLst>
                <a:tab pos="449263" algn="l"/>
                <a:tab pos="898525" algn="l"/>
                <a:tab pos="1347788" algn="l"/>
                <a:tab pos="1797050" algn="l"/>
              </a:tabLst>
              <a:defRPr sz="1400">
                <a:solidFill>
                  <a:srgbClr val="000000"/>
                </a:solidFill>
                <a:latin typeface="+mn-lt"/>
                <a:ea typeface="MS PGothic" panose="020B0600070205080204" pitchFamily="34" charset="-128"/>
                <a:cs typeface="Segoe UI" pitchFamily="34" charset="0"/>
              </a:defRPr>
            </a:lvl1pPr>
          </a:lstStyle>
          <a:p>
            <a:pPr>
              <a:defRPr/>
            </a:pPr>
            <a:r>
              <a:rPr lang="de-DE" altLang="de-DE"/>
              <a:t>04.05.2018</a:t>
            </a:r>
          </a:p>
        </p:txBody>
      </p:sp>
      <p:sp>
        <p:nvSpPr>
          <p:cNvPr id="3079" name="Rectangle 7">
            <a:extLst>
              <a:ext uri="{FF2B5EF4-FFF2-40B4-BE49-F238E27FC236}">
                <a16:creationId xmlns:a16="http://schemas.microsoft.com/office/drawing/2014/main" id="{B8E9956E-1A5A-48F5-89E9-1B2C74D9DEA6}"/>
              </a:ext>
            </a:extLst>
          </p:cNvPr>
          <p:cNvSpPr>
            <a:spLocks noGrp="1" noChangeArrowheads="1"/>
          </p:cNvSpPr>
          <p:nvPr>
            <p:ph type="ftr"/>
          </p:nvPr>
        </p:nvSpPr>
        <p:spPr bwMode="auto">
          <a:xfrm>
            <a:off x="2936875" y="6526213"/>
            <a:ext cx="2894013" cy="304800"/>
          </a:xfrm>
          <a:prstGeom prst="rect">
            <a:avLst/>
          </a:prstGeom>
          <a:noFill/>
          <a:ln>
            <a:noFill/>
          </a:ln>
          <a:effectLst/>
        </p:spPr>
        <p:txBody>
          <a:bodyPr vert="horz" wrap="square" lIns="90000" tIns="46800" rIns="90000" bIns="46800" numCol="1" anchor="b" anchorCtr="1" compatLnSpc="1">
            <a:prstTxWarp prst="textNoShape">
              <a:avLst/>
            </a:prstTxWarp>
          </a:bodyPr>
          <a:lstStyle>
            <a:lvl1pPr algn="ctr" eaLnBrk="1" hangingPunct="1">
              <a:buClrTx/>
              <a:buSzPct val="100000"/>
              <a:buFontTx/>
              <a:buNone/>
              <a:tabLst>
                <a:tab pos="449263" algn="l"/>
                <a:tab pos="898525" algn="l"/>
                <a:tab pos="1347788" algn="l"/>
                <a:tab pos="1797050" algn="l"/>
                <a:tab pos="2246313" algn="l"/>
                <a:tab pos="2695575" algn="l"/>
              </a:tabLst>
              <a:defRPr sz="1400">
                <a:solidFill>
                  <a:srgbClr val="000000"/>
                </a:solidFill>
                <a:latin typeface="+mn-lt"/>
                <a:ea typeface="MS PGothic" panose="020B0600070205080204" pitchFamily="34" charset="-128"/>
                <a:cs typeface="Segoe UI" pitchFamily="34" charset="0"/>
              </a:defRPr>
            </a:lvl1pPr>
          </a:lstStyle>
          <a:p>
            <a:pPr>
              <a:defRPr/>
            </a:pPr>
            <a:r>
              <a:rPr lang="de-DE" altLang="de-DE"/>
              <a:t>Multiplikatorin l Hochschule </a:t>
            </a:r>
          </a:p>
        </p:txBody>
      </p:sp>
      <p:sp>
        <p:nvSpPr>
          <p:cNvPr id="3080" name="Rectangle 8">
            <a:extLst>
              <a:ext uri="{FF2B5EF4-FFF2-40B4-BE49-F238E27FC236}">
                <a16:creationId xmlns:a16="http://schemas.microsoft.com/office/drawing/2014/main" id="{479B1175-C3DB-4948-BFE6-AECC1DF81F31}"/>
              </a:ext>
            </a:extLst>
          </p:cNvPr>
          <p:cNvSpPr>
            <a:spLocks noGrp="1" noChangeArrowheads="1"/>
          </p:cNvSpPr>
          <p:nvPr>
            <p:ph type="sldNum"/>
          </p:nvPr>
        </p:nvSpPr>
        <p:spPr bwMode="auto">
          <a:xfrm>
            <a:off x="84138" y="5946775"/>
            <a:ext cx="669925" cy="884238"/>
          </a:xfrm>
          <a:prstGeom prst="rect">
            <a:avLst/>
          </a:prstGeom>
          <a:noFill/>
          <a:ln>
            <a:noFill/>
          </a:ln>
          <a:effectLst/>
        </p:spPr>
        <p:txBody>
          <a:bodyPr vert="horz" wrap="square" lIns="90000" tIns="46800" rIns="90000" bIns="46800" numCol="1" anchor="b" anchorCtr="1" compatLnSpc="1">
            <a:prstTxWarp prst="textNoShape">
              <a:avLst/>
            </a:prstTxWarp>
          </a:bodyPr>
          <a:lstStyle>
            <a:lvl1pPr eaLnBrk="1" hangingPunct="1">
              <a:buSzPct val="100000"/>
              <a:defRPr sz="1800" b="1">
                <a:solidFill>
                  <a:srgbClr val="FFFFFF"/>
                </a:solidFill>
                <a:latin typeface="Arial" panose="020B0604020202020204" pitchFamily="34" charset="0"/>
              </a:defRPr>
            </a:lvl1pPr>
          </a:lstStyle>
          <a:p>
            <a:pPr>
              <a:defRPr/>
            </a:pPr>
            <a:fld id="{40DF5746-B20A-44FE-B78D-AA56AB5EE5B5}" type="slidenum">
              <a:rPr lang="de-DE" altLang="de-DE"/>
              <a:pPr>
                <a:defRPr/>
              </a:pPr>
              <a:t>‹Nr.›</a:t>
            </a:fld>
            <a:endParaRPr lang="de-DE" altLang="de-DE"/>
          </a:p>
        </p:txBody>
      </p:sp>
      <p:pic>
        <p:nvPicPr>
          <p:cNvPr id="3081" name="Grafik 9">
            <a:extLst>
              <a:ext uri="{FF2B5EF4-FFF2-40B4-BE49-F238E27FC236}">
                <a16:creationId xmlns:a16="http://schemas.microsoft.com/office/drawing/2014/main" id="{5985BF84-DC8A-4453-8E73-31CC4771AA8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010400" y="0"/>
            <a:ext cx="201771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903" r:id="rId1"/>
    <p:sldLayoutId id="2147486904" r:id="rId2"/>
    <p:sldLayoutId id="2147486905" r:id="rId3"/>
    <p:sldLayoutId id="2147486906" r:id="rId4"/>
    <p:sldLayoutId id="2147486907" r:id="rId5"/>
    <p:sldLayoutId id="2147486908" r:id="rId6"/>
    <p:sldLayoutId id="2147486909" r:id="rId7"/>
    <p:sldLayoutId id="2147486910" r:id="rId8"/>
    <p:sldLayoutId id="2147486911" r:id="rId9"/>
    <p:sldLayoutId id="2147486912" r:id="rId10"/>
    <p:sldLayoutId id="2147486913" r:id="rId11"/>
  </p:sldLayoutIdLst>
  <p:hf sldNum="0" hdr="0"/>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mj-lt"/>
          <a:ea typeface="+mj-ea"/>
          <a:cs typeface="Microsoft YaHei" charset="0"/>
        </a:defRPr>
      </a:lvl1pPr>
      <a:lvl2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2pPr>
      <a:lvl3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3pPr>
      <a:lvl4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4pPr>
      <a:lvl5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3366"/>
          </a:solidFill>
          <a:latin typeface="+mn-lt"/>
          <a:ea typeface="+mn-ea"/>
          <a:cs typeface="Microsoft YaHei" charset="0"/>
        </a:defRPr>
      </a:lvl1pPr>
      <a:lvl2pPr marL="742950" indent="-28575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3366"/>
          </a:solidFill>
          <a:latin typeface="+mn-lt"/>
          <a:ea typeface="+mn-ea"/>
          <a:cs typeface="Microsoft YaHei" charset="0"/>
        </a:defRPr>
      </a:lvl2pPr>
      <a:lvl3pPr marL="11430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3366"/>
          </a:solidFill>
          <a:latin typeface="+mn-lt"/>
          <a:ea typeface="+mn-ea"/>
          <a:cs typeface="Microsoft YaHei" charset="0"/>
        </a:defRPr>
      </a:lvl3pPr>
      <a:lvl4pPr marL="1600200" indent="-22860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mn-lt"/>
          <a:ea typeface="+mn-ea"/>
          <a:cs typeface="Microsoft YaHei" charset="0"/>
        </a:defRPr>
      </a:lvl4pPr>
      <a:lvl5pPr marL="2057400" indent="-22860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mn-lt"/>
          <a:ea typeface="+mn-ea"/>
          <a:cs typeface="Microsoft YaHei" charset="0"/>
        </a:defRPr>
      </a:lvl5pPr>
      <a:lvl6pPr marL="25146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6pPr>
      <a:lvl7pPr marL="29718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7pPr>
      <a:lvl8pPr marL="34290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8pPr>
      <a:lvl9pPr marL="38862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B7FA65E-B85B-4C9C-918A-F795C0AFA6B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50" y="-6350"/>
            <a:ext cx="320675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099" name="AutoShape 3">
            <a:extLst>
              <a:ext uri="{FF2B5EF4-FFF2-40B4-BE49-F238E27FC236}">
                <a16:creationId xmlns:a16="http://schemas.microsoft.com/office/drawing/2014/main" id="{163AB436-2B6D-42E5-AF14-797D469B744E}"/>
              </a:ext>
            </a:extLst>
          </p:cNvPr>
          <p:cNvSpPr>
            <a:spLocks noChangeArrowheads="1"/>
          </p:cNvSpPr>
          <p:nvPr/>
        </p:nvSpPr>
        <p:spPr bwMode="auto">
          <a:xfrm>
            <a:off x="762000" y="762000"/>
            <a:ext cx="5105400" cy="609600"/>
          </a:xfrm>
          <a:prstGeom prst="roundRect">
            <a:avLst>
              <a:gd name="adj" fmla="val 50000"/>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4100" name="Rectangle 4">
            <a:extLst>
              <a:ext uri="{FF2B5EF4-FFF2-40B4-BE49-F238E27FC236}">
                <a16:creationId xmlns:a16="http://schemas.microsoft.com/office/drawing/2014/main" id="{CB720ED1-59CF-4739-8E8E-4E752D9F8343}"/>
              </a:ext>
            </a:extLst>
          </p:cNvPr>
          <p:cNvSpPr>
            <a:spLocks noGrp="1" noChangeArrowheads="1"/>
          </p:cNvSpPr>
          <p:nvPr>
            <p:ph type="title"/>
          </p:nvPr>
        </p:nvSpPr>
        <p:spPr bwMode="auto">
          <a:xfrm>
            <a:off x="914400" y="1268413"/>
            <a:ext cx="79994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b" anchorCtr="0" compatLnSpc="1">
            <a:prstTxWarp prst="textNoShape">
              <a:avLst/>
            </a:prstTxWarp>
          </a:bodyPr>
          <a:lstStyle/>
          <a:p>
            <a:pPr lvl="0"/>
            <a:r>
              <a:rPr lang="en-GB" altLang="de-DE"/>
              <a:t>Format des Titeltextes durch Klicken bearbeiten</a:t>
            </a:r>
          </a:p>
        </p:txBody>
      </p:sp>
      <p:sp>
        <p:nvSpPr>
          <p:cNvPr id="4101" name="Rectangle 5">
            <a:extLst>
              <a:ext uri="{FF2B5EF4-FFF2-40B4-BE49-F238E27FC236}">
                <a16:creationId xmlns:a16="http://schemas.microsoft.com/office/drawing/2014/main" id="{2284417E-04FF-40B0-BD3C-824C4AC6C6DF}"/>
              </a:ext>
            </a:extLst>
          </p:cNvPr>
          <p:cNvSpPr>
            <a:spLocks noGrp="1" noChangeArrowheads="1"/>
          </p:cNvSpPr>
          <p:nvPr>
            <p:ph type="body" idx="1"/>
          </p:nvPr>
        </p:nvSpPr>
        <p:spPr bwMode="auto">
          <a:xfrm>
            <a:off x="914400" y="2362200"/>
            <a:ext cx="7999413"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de-DE"/>
              <a:t>Format des Gliederungstextes durch Klicken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Siebte Gliederungsebene</a:t>
            </a:r>
          </a:p>
        </p:txBody>
      </p:sp>
      <p:sp>
        <p:nvSpPr>
          <p:cNvPr id="2" name="Rectangle 6">
            <a:extLst>
              <a:ext uri="{FF2B5EF4-FFF2-40B4-BE49-F238E27FC236}">
                <a16:creationId xmlns:a16="http://schemas.microsoft.com/office/drawing/2014/main" id="{46384FAA-2301-4C5D-AE64-EFD0E05E5CFA}"/>
              </a:ext>
            </a:extLst>
          </p:cNvPr>
          <p:cNvSpPr>
            <a:spLocks noGrp="1" noChangeArrowheads="1"/>
          </p:cNvSpPr>
          <p:nvPr>
            <p:ph type="dt"/>
          </p:nvPr>
        </p:nvSpPr>
        <p:spPr bwMode="auto">
          <a:xfrm>
            <a:off x="7010400" y="6550025"/>
            <a:ext cx="1903413" cy="304800"/>
          </a:xfrm>
          <a:prstGeom prst="rect">
            <a:avLst/>
          </a:prstGeom>
          <a:noFill/>
          <a:ln>
            <a:noFill/>
          </a:ln>
          <a:effectLst/>
        </p:spPr>
        <p:txBody>
          <a:bodyPr vert="horz" wrap="square" lIns="90000" tIns="46800" rIns="90000" bIns="46800" numCol="1" anchor="b" anchorCtr="1" compatLnSpc="1">
            <a:prstTxWarp prst="textNoShape">
              <a:avLst/>
            </a:prstTxWarp>
          </a:bodyPr>
          <a:lstStyle>
            <a:lvl1pPr algn="r" eaLnBrk="1" hangingPunct="1">
              <a:buClrTx/>
              <a:buSzPct val="100000"/>
              <a:buFontTx/>
              <a:buNone/>
              <a:tabLst>
                <a:tab pos="449263" algn="l"/>
                <a:tab pos="898525" algn="l"/>
                <a:tab pos="1347788" algn="l"/>
                <a:tab pos="1797050" algn="l"/>
              </a:tabLst>
              <a:defRPr sz="1400">
                <a:solidFill>
                  <a:srgbClr val="000000"/>
                </a:solidFill>
                <a:latin typeface="+mn-lt"/>
                <a:ea typeface="MS PGothic" panose="020B0600070205080204" pitchFamily="34" charset="-128"/>
                <a:cs typeface="Segoe UI" pitchFamily="34" charset="0"/>
              </a:defRPr>
            </a:lvl1pPr>
          </a:lstStyle>
          <a:p>
            <a:pPr>
              <a:defRPr/>
            </a:pPr>
            <a:r>
              <a:rPr lang="de-DE" altLang="de-DE"/>
              <a:t>07.12.16</a:t>
            </a:r>
          </a:p>
        </p:txBody>
      </p:sp>
      <p:sp>
        <p:nvSpPr>
          <p:cNvPr id="4103" name="Rectangle 7">
            <a:extLst>
              <a:ext uri="{FF2B5EF4-FFF2-40B4-BE49-F238E27FC236}">
                <a16:creationId xmlns:a16="http://schemas.microsoft.com/office/drawing/2014/main" id="{4208301B-579E-4D5C-9B02-4FEE51EE9AD5}"/>
              </a:ext>
            </a:extLst>
          </p:cNvPr>
          <p:cNvSpPr>
            <a:spLocks noGrp="1" noChangeArrowheads="1"/>
          </p:cNvSpPr>
          <p:nvPr>
            <p:ph type="ftr"/>
          </p:nvPr>
        </p:nvSpPr>
        <p:spPr bwMode="auto">
          <a:xfrm>
            <a:off x="2936875" y="6526213"/>
            <a:ext cx="2894013" cy="304800"/>
          </a:xfrm>
          <a:prstGeom prst="rect">
            <a:avLst/>
          </a:prstGeom>
          <a:noFill/>
          <a:ln>
            <a:noFill/>
          </a:ln>
          <a:effectLst/>
        </p:spPr>
        <p:txBody>
          <a:bodyPr vert="horz" wrap="square" lIns="90000" tIns="46800" rIns="90000" bIns="46800" numCol="1" anchor="b" anchorCtr="1" compatLnSpc="1">
            <a:prstTxWarp prst="textNoShape">
              <a:avLst/>
            </a:prstTxWarp>
          </a:bodyPr>
          <a:lstStyle>
            <a:lvl1pPr algn="ctr" eaLnBrk="1" hangingPunct="1">
              <a:buClrTx/>
              <a:buSzPct val="100000"/>
              <a:buFontTx/>
              <a:buNone/>
              <a:tabLst>
                <a:tab pos="449263" algn="l"/>
                <a:tab pos="898525" algn="l"/>
                <a:tab pos="1347788" algn="l"/>
                <a:tab pos="1797050" algn="l"/>
                <a:tab pos="2246313" algn="l"/>
                <a:tab pos="2695575" algn="l"/>
              </a:tabLst>
              <a:defRPr sz="1400">
                <a:solidFill>
                  <a:srgbClr val="000000"/>
                </a:solidFill>
                <a:latin typeface="+mn-lt"/>
                <a:ea typeface="MS PGothic" panose="020B0600070205080204" pitchFamily="34" charset="-128"/>
                <a:cs typeface="Segoe UI" pitchFamily="34" charset="0"/>
              </a:defRPr>
            </a:lvl1pPr>
          </a:lstStyle>
          <a:p>
            <a:pPr>
              <a:defRPr/>
            </a:pPr>
            <a:r>
              <a:rPr lang="de-DE" altLang="de-DE"/>
              <a:t>Multiplikatorin l Hochschule </a:t>
            </a:r>
          </a:p>
        </p:txBody>
      </p:sp>
      <p:sp>
        <p:nvSpPr>
          <p:cNvPr id="4104" name="Rectangle 8">
            <a:extLst>
              <a:ext uri="{FF2B5EF4-FFF2-40B4-BE49-F238E27FC236}">
                <a16:creationId xmlns:a16="http://schemas.microsoft.com/office/drawing/2014/main" id="{C6F8FBFD-2F26-40BC-B7C6-C599ACCB5439}"/>
              </a:ext>
            </a:extLst>
          </p:cNvPr>
          <p:cNvSpPr>
            <a:spLocks noGrp="1" noChangeArrowheads="1"/>
          </p:cNvSpPr>
          <p:nvPr>
            <p:ph type="sldNum"/>
          </p:nvPr>
        </p:nvSpPr>
        <p:spPr bwMode="auto">
          <a:xfrm>
            <a:off x="84138" y="5946775"/>
            <a:ext cx="669925" cy="884238"/>
          </a:xfrm>
          <a:prstGeom prst="rect">
            <a:avLst/>
          </a:prstGeom>
          <a:noFill/>
          <a:ln>
            <a:noFill/>
          </a:ln>
          <a:effectLst/>
        </p:spPr>
        <p:txBody>
          <a:bodyPr vert="horz" wrap="square" lIns="90000" tIns="46800" rIns="90000" bIns="46800" numCol="1" anchor="b" anchorCtr="1" compatLnSpc="1">
            <a:prstTxWarp prst="textNoShape">
              <a:avLst/>
            </a:prstTxWarp>
          </a:bodyPr>
          <a:lstStyle>
            <a:lvl1pPr eaLnBrk="1" hangingPunct="1">
              <a:buSzPct val="100000"/>
              <a:defRPr sz="1800" b="1">
                <a:solidFill>
                  <a:srgbClr val="FFFFFF"/>
                </a:solidFill>
                <a:latin typeface="Arial" panose="020B0604020202020204" pitchFamily="34" charset="0"/>
              </a:defRPr>
            </a:lvl1pPr>
          </a:lstStyle>
          <a:p>
            <a:pPr>
              <a:defRPr/>
            </a:pPr>
            <a:fld id="{64AB9275-2F40-4E4A-A5E4-97317C98E2A8}" type="slidenum">
              <a:rPr lang="de-DE" altLang="de-DE"/>
              <a:pPr>
                <a:defRPr/>
              </a:pPr>
              <a:t>‹Nr.›</a:t>
            </a:fld>
            <a:endParaRPr lang="de-DE" altLang="de-DE"/>
          </a:p>
        </p:txBody>
      </p:sp>
      <p:pic>
        <p:nvPicPr>
          <p:cNvPr id="4105" name="Grafik 9">
            <a:extLst>
              <a:ext uri="{FF2B5EF4-FFF2-40B4-BE49-F238E27FC236}">
                <a16:creationId xmlns:a16="http://schemas.microsoft.com/office/drawing/2014/main" id="{C6B53F5B-D202-454B-B109-1401DAE85582}"/>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010400" y="0"/>
            <a:ext cx="201771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857" r:id="rId1"/>
    <p:sldLayoutId id="2147486858" r:id="rId2"/>
    <p:sldLayoutId id="2147486859" r:id="rId3"/>
    <p:sldLayoutId id="2147486860" r:id="rId4"/>
    <p:sldLayoutId id="2147486861" r:id="rId5"/>
    <p:sldLayoutId id="2147486862" r:id="rId6"/>
    <p:sldLayoutId id="2147486863" r:id="rId7"/>
    <p:sldLayoutId id="2147486864" r:id="rId8"/>
    <p:sldLayoutId id="2147486865" r:id="rId9"/>
    <p:sldLayoutId id="2147486866" r:id="rId10"/>
    <p:sldLayoutId id="2147486867" r:id="rId11"/>
  </p:sldLayoutIdLst>
  <p:hf sldNum="0" hdr="0"/>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mj-lt"/>
          <a:ea typeface="+mj-ea"/>
          <a:cs typeface="Microsoft YaHei" charset="0"/>
        </a:defRPr>
      </a:lvl1pPr>
      <a:lvl2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2pPr>
      <a:lvl3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3pPr>
      <a:lvl4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4pPr>
      <a:lvl5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3366"/>
          </a:solidFill>
          <a:latin typeface="+mn-lt"/>
          <a:ea typeface="+mn-ea"/>
          <a:cs typeface="Microsoft YaHei" charset="0"/>
        </a:defRPr>
      </a:lvl1pPr>
      <a:lvl2pPr marL="742950" indent="-28575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3366"/>
          </a:solidFill>
          <a:latin typeface="+mn-lt"/>
          <a:ea typeface="+mn-ea"/>
          <a:cs typeface="Microsoft YaHei" charset="0"/>
        </a:defRPr>
      </a:lvl2pPr>
      <a:lvl3pPr marL="11430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3366"/>
          </a:solidFill>
          <a:latin typeface="+mn-lt"/>
          <a:ea typeface="+mn-ea"/>
          <a:cs typeface="Microsoft YaHei" charset="0"/>
        </a:defRPr>
      </a:lvl3pPr>
      <a:lvl4pPr marL="1600200" indent="-22860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mn-lt"/>
          <a:ea typeface="+mn-ea"/>
          <a:cs typeface="Microsoft YaHei" charset="0"/>
        </a:defRPr>
      </a:lvl4pPr>
      <a:lvl5pPr marL="2057400" indent="-22860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mn-lt"/>
          <a:ea typeface="+mn-ea"/>
          <a:cs typeface="Microsoft YaHei" charset="0"/>
        </a:defRPr>
      </a:lvl5pPr>
      <a:lvl6pPr marL="25146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6pPr>
      <a:lvl7pPr marL="29718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7pPr>
      <a:lvl8pPr marL="34290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8pPr>
      <a:lvl9pPr marL="38862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9A09AA2-3CDC-4448-84DE-299D154BFD9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50" y="-6350"/>
            <a:ext cx="320675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123" name="AutoShape 3">
            <a:extLst>
              <a:ext uri="{FF2B5EF4-FFF2-40B4-BE49-F238E27FC236}">
                <a16:creationId xmlns:a16="http://schemas.microsoft.com/office/drawing/2014/main" id="{0C2734B7-654E-4D11-BAE0-C1A6620F2732}"/>
              </a:ext>
            </a:extLst>
          </p:cNvPr>
          <p:cNvSpPr>
            <a:spLocks noChangeArrowheads="1"/>
          </p:cNvSpPr>
          <p:nvPr/>
        </p:nvSpPr>
        <p:spPr bwMode="auto">
          <a:xfrm>
            <a:off x="762000" y="762000"/>
            <a:ext cx="5105400" cy="609600"/>
          </a:xfrm>
          <a:prstGeom prst="roundRect">
            <a:avLst>
              <a:gd name="adj" fmla="val 50000"/>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5124" name="Rectangle 4">
            <a:extLst>
              <a:ext uri="{FF2B5EF4-FFF2-40B4-BE49-F238E27FC236}">
                <a16:creationId xmlns:a16="http://schemas.microsoft.com/office/drawing/2014/main" id="{7EF4C2FE-D7BE-433E-AFCE-E63F735EDEB5}"/>
              </a:ext>
            </a:extLst>
          </p:cNvPr>
          <p:cNvSpPr>
            <a:spLocks noGrp="1" noChangeArrowheads="1"/>
          </p:cNvSpPr>
          <p:nvPr>
            <p:ph type="title"/>
          </p:nvPr>
        </p:nvSpPr>
        <p:spPr bwMode="auto">
          <a:xfrm>
            <a:off x="914400" y="1268413"/>
            <a:ext cx="79994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b" anchorCtr="0" compatLnSpc="1">
            <a:prstTxWarp prst="textNoShape">
              <a:avLst/>
            </a:prstTxWarp>
          </a:bodyPr>
          <a:lstStyle/>
          <a:p>
            <a:pPr lvl="0"/>
            <a:r>
              <a:rPr lang="en-GB" altLang="de-DE"/>
              <a:t>Format des Titeltextes durch Klicken bearbeiten</a:t>
            </a:r>
          </a:p>
        </p:txBody>
      </p:sp>
      <p:sp>
        <p:nvSpPr>
          <p:cNvPr id="5125" name="Rectangle 5">
            <a:extLst>
              <a:ext uri="{FF2B5EF4-FFF2-40B4-BE49-F238E27FC236}">
                <a16:creationId xmlns:a16="http://schemas.microsoft.com/office/drawing/2014/main" id="{194E1A12-4AC7-4FF3-9DC1-8A7CB3EBA0E0}"/>
              </a:ext>
            </a:extLst>
          </p:cNvPr>
          <p:cNvSpPr>
            <a:spLocks noGrp="1" noChangeArrowheads="1"/>
          </p:cNvSpPr>
          <p:nvPr>
            <p:ph type="body" idx="1"/>
          </p:nvPr>
        </p:nvSpPr>
        <p:spPr bwMode="auto">
          <a:xfrm>
            <a:off x="914400" y="2362200"/>
            <a:ext cx="7999413"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de-DE"/>
              <a:t>Format des Gliederungstextes durch Klicken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Siebte Gliederungsebene</a:t>
            </a:r>
          </a:p>
        </p:txBody>
      </p:sp>
      <p:pic>
        <p:nvPicPr>
          <p:cNvPr id="5126" name="Grafik 6">
            <a:extLst>
              <a:ext uri="{FF2B5EF4-FFF2-40B4-BE49-F238E27FC236}">
                <a16:creationId xmlns:a16="http://schemas.microsoft.com/office/drawing/2014/main" id="{6DB46346-1802-42C6-AC5F-E3449A24A1E1}"/>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010400" y="0"/>
            <a:ext cx="201771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868" r:id="rId1"/>
    <p:sldLayoutId id="2147486869" r:id="rId2"/>
    <p:sldLayoutId id="2147486870" r:id="rId3"/>
    <p:sldLayoutId id="2147486871" r:id="rId4"/>
    <p:sldLayoutId id="2147486872" r:id="rId5"/>
    <p:sldLayoutId id="2147486873" r:id="rId6"/>
    <p:sldLayoutId id="2147486874" r:id="rId7"/>
    <p:sldLayoutId id="2147486875" r:id="rId8"/>
    <p:sldLayoutId id="2147486876" r:id="rId9"/>
    <p:sldLayoutId id="2147486877" r:id="rId10"/>
    <p:sldLayoutId id="2147486878" r:id="rId11"/>
  </p:sldLayoutIdLst>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mj-lt"/>
          <a:ea typeface="+mj-ea"/>
          <a:cs typeface="Microsoft YaHei" charset="0"/>
        </a:defRPr>
      </a:lvl1pPr>
      <a:lvl2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2pPr>
      <a:lvl3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3pPr>
      <a:lvl4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4pPr>
      <a:lvl5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pitchFamily="34" charset="-122"/>
          <a:cs typeface="Microsoft YaHei" charset="0"/>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itchFamily="18" charset="0"/>
        <a:defRPr sz="2800" b="1">
          <a:solidFill>
            <a:srgbClr val="003366"/>
          </a:solidFill>
          <a:latin typeface="Arial" charset="0"/>
          <a:ea typeface="Microsoft YaHei" pitchFamily="34" charset="-122"/>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3366"/>
          </a:solidFill>
          <a:latin typeface="+mn-lt"/>
          <a:ea typeface="+mn-ea"/>
          <a:cs typeface="Microsoft YaHei" charset="0"/>
        </a:defRPr>
      </a:lvl1pPr>
      <a:lvl2pPr marL="742950" indent="-28575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3366"/>
          </a:solidFill>
          <a:latin typeface="+mn-lt"/>
          <a:ea typeface="+mn-ea"/>
          <a:cs typeface="Microsoft YaHei" charset="0"/>
        </a:defRPr>
      </a:lvl2pPr>
      <a:lvl3pPr marL="11430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3366"/>
          </a:solidFill>
          <a:latin typeface="+mn-lt"/>
          <a:ea typeface="+mn-ea"/>
          <a:cs typeface="Microsoft YaHei" charset="0"/>
        </a:defRPr>
      </a:lvl3pPr>
      <a:lvl4pPr marL="1600200" indent="-22860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mn-lt"/>
          <a:ea typeface="+mn-ea"/>
          <a:cs typeface="Microsoft YaHei" charset="0"/>
        </a:defRPr>
      </a:lvl4pPr>
      <a:lvl5pPr marL="2057400" indent="-22860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mn-lt"/>
          <a:ea typeface="+mn-ea"/>
          <a:cs typeface="Microsoft YaHei" charset="0"/>
        </a:defRPr>
      </a:lvl5pPr>
      <a:lvl6pPr marL="25146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6pPr>
      <a:lvl7pPr marL="29718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7pPr>
      <a:lvl8pPr marL="34290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8pPr>
      <a:lvl9pPr marL="3886200" indent="-228600" algn="l" defTabSz="449263" rtl="0" eaLnBrk="0" fontAlgn="base" hangingPunct="0">
        <a:spcBef>
          <a:spcPts val="450"/>
        </a:spcBef>
        <a:spcAft>
          <a:spcPct val="0"/>
        </a:spcAft>
        <a:buClr>
          <a:srgbClr val="000000"/>
        </a:buClr>
        <a:buSzPct val="100000"/>
        <a:buFont typeface="Times New Roman" pitchFamily="18" charset="0"/>
        <a:defRPr>
          <a:solidFill>
            <a:srgbClr val="003366"/>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2">
            <a:extLst>
              <a:ext uri="{FF2B5EF4-FFF2-40B4-BE49-F238E27FC236}">
                <a16:creationId xmlns:a16="http://schemas.microsoft.com/office/drawing/2014/main" id="{515476D8-072F-4087-9ACB-688B149C6FCD}"/>
              </a:ext>
            </a:extLst>
          </p:cNvPr>
          <p:cNvGrpSpPr>
            <a:grpSpLocks/>
          </p:cNvGrpSpPr>
          <p:nvPr/>
        </p:nvGrpSpPr>
        <p:grpSpPr bwMode="auto">
          <a:xfrm>
            <a:off x="0" y="0"/>
            <a:ext cx="3200400" cy="6858000"/>
            <a:chOff x="0" y="0"/>
            <a:chExt cx="2016" cy="4320"/>
          </a:xfrm>
          <a:solidFill>
            <a:srgbClr val="3493C5"/>
          </a:solidFill>
        </p:grpSpPr>
        <p:sp>
          <p:nvSpPr>
            <p:cNvPr id="1027" name="Rectangle 3">
              <a:extLst>
                <a:ext uri="{FF2B5EF4-FFF2-40B4-BE49-F238E27FC236}">
                  <a16:creationId xmlns:a16="http://schemas.microsoft.com/office/drawing/2014/main" id="{73FF5619-515A-468D-BDE9-A3045EB2515C}"/>
                </a:ext>
              </a:extLst>
            </p:cNvPr>
            <p:cNvSpPr>
              <a:spLocks noChangeArrowheads="1"/>
            </p:cNvSpPr>
            <p:nvPr/>
          </p:nvSpPr>
          <p:spPr bwMode="auto">
            <a:xfrm>
              <a:off x="0" y="0"/>
              <a:ext cx="480" cy="4320"/>
            </a:xfrm>
            <a:prstGeom prst="rect">
              <a:avLst/>
            </a:prstGeom>
            <a:grpFill/>
            <a:ln w="9525">
              <a:solidFill>
                <a:schemeClr val="tx1"/>
              </a:solidFill>
              <a:miter lim="800000"/>
              <a:headEnd/>
              <a:tailEnd/>
            </a:ln>
            <a:effectLst/>
          </p:spPr>
          <p:txBody>
            <a:bodyPr wrap="none" anchor="ctr"/>
            <a:lstStyle/>
            <a:p>
              <a:pPr defTabSz="914400" eaLnBrk="1" hangingPunct="1">
                <a:defRPr/>
              </a:pPr>
              <a:endParaRPr lang="de-DE">
                <a:solidFill>
                  <a:srgbClr val="003366"/>
                </a:solidFill>
                <a:ea typeface="+mn-ea"/>
              </a:endParaRPr>
            </a:p>
          </p:txBody>
        </p:sp>
        <p:sp>
          <p:nvSpPr>
            <p:cNvPr id="1028" name="Rectangle 4">
              <a:extLst>
                <a:ext uri="{FF2B5EF4-FFF2-40B4-BE49-F238E27FC236}">
                  <a16:creationId xmlns:a16="http://schemas.microsoft.com/office/drawing/2014/main" id="{731DB183-397E-4605-9E1C-06206F712A5B}"/>
                </a:ext>
              </a:extLst>
            </p:cNvPr>
            <p:cNvSpPr>
              <a:spLocks noChangeArrowheads="1"/>
            </p:cNvSpPr>
            <p:nvPr/>
          </p:nvSpPr>
          <p:spPr bwMode="auto">
            <a:xfrm>
              <a:off x="432" y="0"/>
              <a:ext cx="1584" cy="672"/>
            </a:xfrm>
            <a:prstGeom prst="rect">
              <a:avLst/>
            </a:prstGeom>
            <a:grpFill/>
            <a:ln>
              <a:noFill/>
            </a:ln>
            <a:effectLst/>
          </p:spPr>
          <p:txBody>
            <a:bodyPr wrap="none" anchor="ctr"/>
            <a:lstStyle/>
            <a:p>
              <a:pPr defTabSz="914400" eaLnBrk="1" hangingPunct="1">
                <a:defRPr/>
              </a:pPr>
              <a:endParaRPr lang="de-DE">
                <a:solidFill>
                  <a:srgbClr val="003366"/>
                </a:solidFill>
                <a:ea typeface="+mn-ea"/>
              </a:endParaRPr>
            </a:p>
          </p:txBody>
        </p:sp>
      </p:grpSp>
      <p:sp>
        <p:nvSpPr>
          <p:cNvPr id="2" name="AutoShape 5">
            <a:extLst>
              <a:ext uri="{FF2B5EF4-FFF2-40B4-BE49-F238E27FC236}">
                <a16:creationId xmlns:a16="http://schemas.microsoft.com/office/drawing/2014/main" id="{88386909-E110-430B-8C13-7B8DF62656D1}"/>
              </a:ext>
            </a:extLst>
          </p:cNvPr>
          <p:cNvSpPr>
            <a:spLocks noChangeArrowheads="1"/>
          </p:cNvSpPr>
          <p:nvPr/>
        </p:nvSpPr>
        <p:spPr bwMode="auto">
          <a:xfrm>
            <a:off x="762000" y="762000"/>
            <a:ext cx="5105400" cy="609600"/>
          </a:xfrm>
          <a:prstGeom prst="roundRect">
            <a:avLst>
              <a:gd name="adj" fmla="val 50000"/>
            </a:avLst>
          </a:prstGeom>
          <a:solidFill>
            <a:schemeClr val="bg1"/>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eaLnBrk="1" hangingPunct="1">
              <a:defRPr/>
            </a:pPr>
            <a:endParaRPr kumimoji="1" lang="de-DE">
              <a:solidFill>
                <a:srgbClr val="003366"/>
              </a:solidFill>
              <a:ea typeface="+mn-ea"/>
            </a:endParaRPr>
          </a:p>
        </p:txBody>
      </p:sp>
      <p:sp>
        <p:nvSpPr>
          <p:cNvPr id="6148" name="Rectangle 7">
            <a:extLst>
              <a:ext uri="{FF2B5EF4-FFF2-40B4-BE49-F238E27FC236}">
                <a16:creationId xmlns:a16="http://schemas.microsoft.com/office/drawing/2014/main" id="{2C3D9527-D8FB-420F-B062-D5D7FDE66246}"/>
              </a:ext>
            </a:extLst>
          </p:cNvPr>
          <p:cNvSpPr>
            <a:spLocks noGrp="1" noChangeArrowheads="1"/>
          </p:cNvSpPr>
          <p:nvPr>
            <p:ph type="title"/>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de-DE" altLang="de-DE"/>
              <a:t>Klicken Sie, um das Titelformat zu bearbeiten</a:t>
            </a:r>
          </a:p>
        </p:txBody>
      </p:sp>
      <p:sp>
        <p:nvSpPr>
          <p:cNvPr id="6149" name="Rectangle 8">
            <a:extLst>
              <a:ext uri="{FF2B5EF4-FFF2-40B4-BE49-F238E27FC236}">
                <a16:creationId xmlns:a16="http://schemas.microsoft.com/office/drawing/2014/main" id="{BEFD0DBE-39DF-4415-8CB3-F200A8BAB4DD}"/>
              </a:ext>
            </a:extLst>
          </p:cNvPr>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37" name="Rectangle 13">
            <a:extLst>
              <a:ext uri="{FF2B5EF4-FFF2-40B4-BE49-F238E27FC236}">
                <a16:creationId xmlns:a16="http://schemas.microsoft.com/office/drawing/2014/main" id="{4E06A9DD-F7C7-4415-B31E-CB33D1B1EF1E}"/>
              </a:ext>
            </a:extLst>
          </p:cNvPr>
          <p:cNvSpPr>
            <a:spLocks noGrp="1" noChangeArrowheads="1"/>
          </p:cNvSpPr>
          <p:nvPr>
            <p:ph type="dt" sz="half" idx="2"/>
          </p:nvPr>
        </p:nvSpPr>
        <p:spPr bwMode="auto">
          <a:xfrm>
            <a:off x="7010400" y="6553200"/>
            <a:ext cx="1905000" cy="304800"/>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algn="r" eaLnBrk="1" hangingPunct="1">
              <a:defRPr sz="1400">
                <a:solidFill>
                  <a:srgbClr val="003366"/>
                </a:solidFill>
                <a:latin typeface="Arial" panose="020B0604020202020204" pitchFamily="34" charset="0"/>
              </a:defRPr>
            </a:lvl1pPr>
          </a:lstStyle>
          <a:p>
            <a:pPr>
              <a:defRPr/>
            </a:pPr>
            <a:fld id="{D777B99F-0654-4EE4-BECB-25E4E9B5D2BA}" type="datetime1">
              <a:rPr lang="de-DE" altLang="de-DE"/>
              <a:pPr>
                <a:defRPr/>
              </a:pPr>
              <a:t>21.10.2019</a:t>
            </a:fld>
            <a:endParaRPr lang="de-DE" altLang="de-DE"/>
          </a:p>
        </p:txBody>
      </p:sp>
      <p:sp>
        <p:nvSpPr>
          <p:cNvPr id="1038" name="Rectangle 14">
            <a:extLst>
              <a:ext uri="{FF2B5EF4-FFF2-40B4-BE49-F238E27FC236}">
                <a16:creationId xmlns:a16="http://schemas.microsoft.com/office/drawing/2014/main" id="{5D88DC37-F558-41B1-8119-B895D8BF1F12}"/>
              </a:ext>
            </a:extLst>
          </p:cNvPr>
          <p:cNvSpPr>
            <a:spLocks noGrp="1" noChangeArrowheads="1"/>
          </p:cNvSpPr>
          <p:nvPr>
            <p:ph type="ftr" sz="quarter" idx="3"/>
          </p:nvPr>
        </p:nvSpPr>
        <p:spPr bwMode="auto">
          <a:xfrm>
            <a:off x="2936875" y="6526213"/>
            <a:ext cx="2895600" cy="307975"/>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algn="ctr" eaLnBrk="1" hangingPunct="1">
              <a:buClrTx/>
              <a:buSzTx/>
              <a:buFontTx/>
              <a:buNone/>
              <a:defRPr sz="1400">
                <a:solidFill>
                  <a:srgbClr val="003366"/>
                </a:solidFill>
                <a:latin typeface="Arial" charset="0"/>
                <a:ea typeface="MS PGothic" panose="020B0600070205080204" pitchFamily="34" charset="-128"/>
                <a:cs typeface="+mn-cs"/>
              </a:defRPr>
            </a:lvl1pPr>
          </a:lstStyle>
          <a:p>
            <a:pPr>
              <a:defRPr/>
            </a:pPr>
            <a:r>
              <a:rPr lang="de-DE"/>
              <a:t>Multiplikatorin I Hochschule</a:t>
            </a:r>
          </a:p>
        </p:txBody>
      </p:sp>
      <p:sp>
        <p:nvSpPr>
          <p:cNvPr id="1039" name="Rectangle 15">
            <a:extLst>
              <a:ext uri="{FF2B5EF4-FFF2-40B4-BE49-F238E27FC236}">
                <a16:creationId xmlns:a16="http://schemas.microsoft.com/office/drawing/2014/main" id="{FC57BC7B-40A2-4183-9EFE-3374BE7D7F52}"/>
              </a:ext>
            </a:extLst>
          </p:cNvPr>
          <p:cNvSpPr>
            <a:spLocks noGrp="1" noChangeArrowheads="1"/>
          </p:cNvSpPr>
          <p:nvPr>
            <p:ph type="sldNum" sz="quarter" idx="4"/>
          </p:nvPr>
        </p:nvSpPr>
        <p:spPr bwMode="auto">
          <a:xfrm>
            <a:off x="84138" y="6462713"/>
            <a:ext cx="887412" cy="369887"/>
          </a:xfrm>
          <a:prstGeom prst="rect">
            <a:avLst/>
          </a:prstGeom>
          <a:noFill/>
          <a:ln>
            <a:noFill/>
          </a:ln>
          <a:effectLst/>
        </p:spPr>
        <p:txBody>
          <a:bodyPr vert="horz" wrap="square" lIns="91440" tIns="45720" rIns="91440" bIns="45720" numCol="1" anchor="b" anchorCtr="1" compatLnSpc="1">
            <a:prstTxWarp prst="textNoShape">
              <a:avLst/>
            </a:prstTxWarp>
            <a:spAutoFit/>
          </a:bodyPr>
          <a:lstStyle>
            <a:lvl1pPr eaLnBrk="1" hangingPunct="1">
              <a:defRPr sz="1800" b="1">
                <a:solidFill>
                  <a:srgbClr val="FFFFFF"/>
                </a:solidFill>
                <a:latin typeface="Arial" panose="020B0604020202020204" pitchFamily="34" charset="0"/>
              </a:defRPr>
            </a:lvl1pPr>
          </a:lstStyle>
          <a:p>
            <a:pPr>
              <a:defRPr/>
            </a:pPr>
            <a:fld id="{06643952-97D1-4FBD-A912-B43AE4C55A50}" type="slidenum">
              <a:rPr lang="de-DE" altLang="de-DE"/>
              <a:pPr>
                <a:defRPr/>
              </a:pPr>
              <a:t>‹Nr.›</a:t>
            </a:fld>
            <a:endParaRPr lang="de-DE" altLang="de-DE"/>
          </a:p>
        </p:txBody>
      </p:sp>
      <p:pic>
        <p:nvPicPr>
          <p:cNvPr id="6153" name="Grafik 11">
            <a:extLst>
              <a:ext uri="{FF2B5EF4-FFF2-40B4-BE49-F238E27FC236}">
                <a16:creationId xmlns:a16="http://schemas.microsoft.com/office/drawing/2014/main" id="{084CCCA1-E64A-41BE-8631-ABF4252DFEE1}"/>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010400" y="0"/>
            <a:ext cx="201771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914" r:id="rId1"/>
    <p:sldLayoutId id="2147486915" r:id="rId2"/>
    <p:sldLayoutId id="2147486916" r:id="rId3"/>
    <p:sldLayoutId id="2147486917" r:id="rId4"/>
    <p:sldLayoutId id="2147486918" r:id="rId5"/>
    <p:sldLayoutId id="2147486919" r:id="rId6"/>
    <p:sldLayoutId id="2147486920" r:id="rId7"/>
    <p:sldLayoutId id="2147486921" r:id="rId8"/>
    <p:sldLayoutId id="2147486922" r:id="rId9"/>
    <p:sldLayoutId id="2147486923" r:id="rId10"/>
    <p:sldLayoutId id="2147486924" r:id="rId11"/>
    <p:sldLayoutId id="2147486925" r:id="rId12"/>
    <p:sldLayoutId id="2147486926" r:id="rId13"/>
    <p:sldLayoutId id="2147486927" r:id="rId14"/>
  </p:sldLayoutIdLst>
  <p:hf hdr="0"/>
  <p:txStyles>
    <p:titleStyle>
      <a:lvl1pPr algn="l" rtl="0" eaLnBrk="0" fontAlgn="base" hangingPunct="0">
        <a:lnSpc>
          <a:spcPct val="90000"/>
        </a:lnSpc>
        <a:spcBef>
          <a:spcPct val="0"/>
        </a:spcBef>
        <a:spcAft>
          <a:spcPct val="0"/>
        </a:spcAft>
        <a:defRPr sz="2800" b="1" kern="1200">
          <a:solidFill>
            <a:schemeClr val="bg2"/>
          </a:solidFill>
          <a:latin typeface="+mj-lt"/>
          <a:ea typeface="MS PGothic" panose="020B0600070205080204" pitchFamily="34" charset="-128"/>
          <a:cs typeface="ＭＳ Ｐゴシック" charset="0"/>
        </a:defRPr>
      </a:lvl1pPr>
      <a:lvl2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2pPr>
      <a:lvl3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3pPr>
      <a:lvl4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4pPr>
      <a:lvl5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5pPr>
      <a:lvl6pPr marL="4572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6pPr>
      <a:lvl7pPr marL="9144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7pPr>
      <a:lvl8pPr marL="13716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8pPr>
      <a:lvl9pPr marL="18288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lr>
          <a:schemeClr val="tx1"/>
        </a:buClr>
        <a:buSzPct val="80000"/>
        <a:buChar char="–"/>
        <a:defRPr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2">
            <a:extLst>
              <a:ext uri="{FF2B5EF4-FFF2-40B4-BE49-F238E27FC236}">
                <a16:creationId xmlns:a16="http://schemas.microsoft.com/office/drawing/2014/main" id="{2EACEC7C-02F7-443A-93BB-45FFCDC6EE5B}"/>
              </a:ext>
            </a:extLst>
          </p:cNvPr>
          <p:cNvGrpSpPr>
            <a:grpSpLocks/>
          </p:cNvGrpSpPr>
          <p:nvPr/>
        </p:nvGrpSpPr>
        <p:grpSpPr bwMode="auto">
          <a:xfrm>
            <a:off x="0" y="0"/>
            <a:ext cx="3200400" cy="6858000"/>
            <a:chOff x="0" y="0"/>
            <a:chExt cx="2016" cy="4320"/>
          </a:xfrm>
          <a:solidFill>
            <a:srgbClr val="3493C5"/>
          </a:solidFill>
        </p:grpSpPr>
        <p:sp>
          <p:nvSpPr>
            <p:cNvPr id="1027" name="Rectangle 3">
              <a:extLst>
                <a:ext uri="{FF2B5EF4-FFF2-40B4-BE49-F238E27FC236}">
                  <a16:creationId xmlns:a16="http://schemas.microsoft.com/office/drawing/2014/main" id="{8D7A4C9C-7494-4FDA-8CEF-2546B81AFA26}"/>
                </a:ext>
              </a:extLst>
            </p:cNvPr>
            <p:cNvSpPr>
              <a:spLocks noChangeArrowheads="1"/>
            </p:cNvSpPr>
            <p:nvPr/>
          </p:nvSpPr>
          <p:spPr bwMode="auto">
            <a:xfrm>
              <a:off x="0" y="0"/>
              <a:ext cx="480" cy="4320"/>
            </a:xfrm>
            <a:prstGeom prst="rect">
              <a:avLst/>
            </a:prstGeom>
            <a:grpFill/>
            <a:ln w="9525">
              <a:solidFill>
                <a:schemeClr val="tx1"/>
              </a:solidFill>
              <a:miter lim="800000"/>
              <a:headEnd/>
              <a:tailEnd/>
            </a:ln>
            <a:effectLst/>
          </p:spPr>
          <p:txBody>
            <a:bodyPr wrap="none" anchor="ctr"/>
            <a:lstStyle/>
            <a:p>
              <a:pPr defTabSz="914400" eaLnBrk="1" hangingPunct="1">
                <a:defRPr/>
              </a:pPr>
              <a:endParaRPr lang="de-DE">
                <a:solidFill>
                  <a:srgbClr val="003366"/>
                </a:solidFill>
                <a:ea typeface="ＭＳ Ｐゴシック" charset="0"/>
              </a:endParaRPr>
            </a:p>
          </p:txBody>
        </p:sp>
        <p:sp>
          <p:nvSpPr>
            <p:cNvPr id="1028" name="Rectangle 4">
              <a:extLst>
                <a:ext uri="{FF2B5EF4-FFF2-40B4-BE49-F238E27FC236}">
                  <a16:creationId xmlns:a16="http://schemas.microsoft.com/office/drawing/2014/main" id="{96029FFE-C738-4C68-9DE0-1AD2FD6F6BD0}"/>
                </a:ext>
              </a:extLst>
            </p:cNvPr>
            <p:cNvSpPr>
              <a:spLocks noChangeArrowheads="1"/>
            </p:cNvSpPr>
            <p:nvPr/>
          </p:nvSpPr>
          <p:spPr bwMode="auto">
            <a:xfrm>
              <a:off x="432" y="0"/>
              <a:ext cx="1584" cy="672"/>
            </a:xfrm>
            <a:prstGeom prst="rect">
              <a:avLst/>
            </a:prstGeom>
            <a:grpFill/>
            <a:ln>
              <a:noFill/>
            </a:ln>
            <a:effectLst/>
          </p:spPr>
          <p:txBody>
            <a:bodyPr wrap="none" anchor="ctr"/>
            <a:lstStyle/>
            <a:p>
              <a:pPr defTabSz="914400" eaLnBrk="1" hangingPunct="1">
                <a:defRPr/>
              </a:pPr>
              <a:endParaRPr lang="de-DE">
                <a:solidFill>
                  <a:srgbClr val="003366"/>
                </a:solidFill>
                <a:ea typeface="ＭＳ Ｐゴシック" charset="0"/>
              </a:endParaRPr>
            </a:p>
          </p:txBody>
        </p:sp>
      </p:grpSp>
      <p:sp>
        <p:nvSpPr>
          <p:cNvPr id="2" name="AutoShape 5">
            <a:extLst>
              <a:ext uri="{FF2B5EF4-FFF2-40B4-BE49-F238E27FC236}">
                <a16:creationId xmlns:a16="http://schemas.microsoft.com/office/drawing/2014/main" id="{F0AF463A-D43E-42B1-A750-3876CD841711}"/>
              </a:ext>
            </a:extLst>
          </p:cNvPr>
          <p:cNvSpPr>
            <a:spLocks noChangeArrowheads="1"/>
          </p:cNvSpPr>
          <p:nvPr/>
        </p:nvSpPr>
        <p:spPr bwMode="auto">
          <a:xfrm>
            <a:off x="762000" y="762000"/>
            <a:ext cx="5105400" cy="609600"/>
          </a:xfrm>
          <a:prstGeom prst="roundRect">
            <a:avLst>
              <a:gd name="adj" fmla="val 50000"/>
            </a:avLst>
          </a:prstGeom>
          <a:solidFill>
            <a:schemeClr val="bg1"/>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eaLnBrk="1" hangingPunct="1">
              <a:defRPr/>
            </a:pPr>
            <a:endParaRPr kumimoji="1" lang="de-DE">
              <a:solidFill>
                <a:srgbClr val="003366"/>
              </a:solidFill>
              <a:ea typeface="ＭＳ Ｐゴシック" charset="0"/>
            </a:endParaRPr>
          </a:p>
        </p:txBody>
      </p:sp>
      <p:sp>
        <p:nvSpPr>
          <p:cNvPr id="7172" name="Rectangle 7">
            <a:extLst>
              <a:ext uri="{FF2B5EF4-FFF2-40B4-BE49-F238E27FC236}">
                <a16:creationId xmlns:a16="http://schemas.microsoft.com/office/drawing/2014/main" id="{0804A851-E189-46FD-8A15-C1607A748830}"/>
              </a:ext>
            </a:extLst>
          </p:cNvPr>
          <p:cNvSpPr>
            <a:spLocks noGrp="1" noChangeArrowheads="1"/>
          </p:cNvSpPr>
          <p:nvPr>
            <p:ph type="title"/>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de-DE" altLang="de-DE"/>
              <a:t>Klicken Sie, um das Titelformat zu bearbeiten</a:t>
            </a:r>
          </a:p>
        </p:txBody>
      </p:sp>
      <p:sp>
        <p:nvSpPr>
          <p:cNvPr id="7173" name="Rectangle 8">
            <a:extLst>
              <a:ext uri="{FF2B5EF4-FFF2-40B4-BE49-F238E27FC236}">
                <a16:creationId xmlns:a16="http://schemas.microsoft.com/office/drawing/2014/main" id="{97F691FC-CA8C-49D6-B93A-0BAE166A4867}"/>
              </a:ext>
            </a:extLst>
          </p:cNvPr>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37" name="Rectangle 13">
            <a:extLst>
              <a:ext uri="{FF2B5EF4-FFF2-40B4-BE49-F238E27FC236}">
                <a16:creationId xmlns:a16="http://schemas.microsoft.com/office/drawing/2014/main" id="{CC9E5816-20B5-4701-A008-8051E0E3D25F}"/>
              </a:ext>
            </a:extLst>
          </p:cNvPr>
          <p:cNvSpPr>
            <a:spLocks noGrp="1" noChangeArrowheads="1"/>
          </p:cNvSpPr>
          <p:nvPr>
            <p:ph type="dt" sz="half" idx="2"/>
          </p:nvPr>
        </p:nvSpPr>
        <p:spPr bwMode="auto">
          <a:xfrm>
            <a:off x="7010400" y="6553200"/>
            <a:ext cx="1905000" cy="304800"/>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algn="r" eaLnBrk="1" hangingPunct="1">
              <a:defRPr sz="1400">
                <a:solidFill>
                  <a:srgbClr val="003366"/>
                </a:solidFill>
                <a:latin typeface="Arial" panose="020B0604020202020204" pitchFamily="34" charset="0"/>
              </a:defRPr>
            </a:lvl1pPr>
          </a:lstStyle>
          <a:p>
            <a:pPr>
              <a:defRPr/>
            </a:pPr>
            <a:fld id="{F35FD847-1261-486F-A355-EDDCB66E8C97}" type="datetime1">
              <a:rPr lang="de-DE" altLang="de-DE"/>
              <a:pPr>
                <a:defRPr/>
              </a:pPr>
              <a:t>21.10.2019</a:t>
            </a:fld>
            <a:endParaRPr lang="de-DE" altLang="de-DE"/>
          </a:p>
        </p:txBody>
      </p:sp>
      <p:sp>
        <p:nvSpPr>
          <p:cNvPr id="1038" name="Rectangle 14">
            <a:extLst>
              <a:ext uri="{FF2B5EF4-FFF2-40B4-BE49-F238E27FC236}">
                <a16:creationId xmlns:a16="http://schemas.microsoft.com/office/drawing/2014/main" id="{A9A7C2D2-4BCE-4374-A5C3-BF78588060B5}"/>
              </a:ext>
            </a:extLst>
          </p:cNvPr>
          <p:cNvSpPr>
            <a:spLocks noGrp="1" noChangeArrowheads="1"/>
          </p:cNvSpPr>
          <p:nvPr>
            <p:ph type="ftr" sz="quarter" idx="3"/>
          </p:nvPr>
        </p:nvSpPr>
        <p:spPr bwMode="auto">
          <a:xfrm>
            <a:off x="2936875" y="6529388"/>
            <a:ext cx="2895600" cy="304800"/>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algn="ctr" eaLnBrk="1" hangingPunct="1">
              <a:buClrTx/>
              <a:buSzTx/>
              <a:buFontTx/>
              <a:buNone/>
              <a:defRPr sz="1400">
                <a:solidFill>
                  <a:srgbClr val="003366"/>
                </a:solidFill>
                <a:latin typeface="Arial" charset="0"/>
                <a:ea typeface="MS PGothic" panose="020B0600070205080204" pitchFamily="34" charset="-128"/>
                <a:cs typeface="+mn-cs"/>
              </a:defRPr>
            </a:lvl1pPr>
          </a:lstStyle>
          <a:p>
            <a:pPr>
              <a:defRPr/>
            </a:pPr>
            <a:r>
              <a:rPr lang="de-DE"/>
              <a:t>FEMNET e.V.</a:t>
            </a:r>
          </a:p>
        </p:txBody>
      </p:sp>
      <p:sp>
        <p:nvSpPr>
          <p:cNvPr id="1039" name="Rectangle 15">
            <a:extLst>
              <a:ext uri="{FF2B5EF4-FFF2-40B4-BE49-F238E27FC236}">
                <a16:creationId xmlns:a16="http://schemas.microsoft.com/office/drawing/2014/main" id="{41F6FB84-80D7-40E4-A76A-FAAAEA265B83}"/>
              </a:ext>
            </a:extLst>
          </p:cNvPr>
          <p:cNvSpPr>
            <a:spLocks noGrp="1" noChangeArrowheads="1"/>
          </p:cNvSpPr>
          <p:nvPr>
            <p:ph type="sldNum" sz="quarter" idx="4"/>
          </p:nvPr>
        </p:nvSpPr>
        <p:spPr bwMode="auto">
          <a:xfrm>
            <a:off x="84138" y="6462713"/>
            <a:ext cx="887412" cy="369887"/>
          </a:xfrm>
          <a:prstGeom prst="rect">
            <a:avLst/>
          </a:prstGeom>
          <a:noFill/>
          <a:ln>
            <a:noFill/>
          </a:ln>
          <a:effectLst/>
        </p:spPr>
        <p:txBody>
          <a:bodyPr vert="horz" wrap="square" lIns="91440" tIns="45720" rIns="91440" bIns="45720" numCol="1" anchor="b" anchorCtr="1" compatLnSpc="1">
            <a:prstTxWarp prst="textNoShape">
              <a:avLst/>
            </a:prstTxWarp>
            <a:spAutoFit/>
          </a:bodyPr>
          <a:lstStyle>
            <a:lvl1pPr eaLnBrk="1" hangingPunct="1">
              <a:defRPr sz="1800" b="1">
                <a:solidFill>
                  <a:srgbClr val="FFFFFF"/>
                </a:solidFill>
                <a:latin typeface="Arial" panose="020B0604020202020204" pitchFamily="34" charset="0"/>
              </a:defRPr>
            </a:lvl1pPr>
          </a:lstStyle>
          <a:p>
            <a:pPr>
              <a:defRPr/>
            </a:pPr>
            <a:fld id="{6840FC00-87A7-4C68-8654-F0D5BF001F0F}" type="slidenum">
              <a:rPr lang="de-DE" altLang="de-DE"/>
              <a:pPr>
                <a:defRPr/>
              </a:pPr>
              <a:t>‹Nr.›</a:t>
            </a:fld>
            <a:endParaRPr lang="de-DE" altLang="de-DE"/>
          </a:p>
        </p:txBody>
      </p:sp>
      <p:pic>
        <p:nvPicPr>
          <p:cNvPr id="7177" name="Grafik 11">
            <a:extLst>
              <a:ext uri="{FF2B5EF4-FFF2-40B4-BE49-F238E27FC236}">
                <a16:creationId xmlns:a16="http://schemas.microsoft.com/office/drawing/2014/main" id="{1C9A1A8B-A0DD-48E0-B3ED-DE7B0016E11A}"/>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010400" y="0"/>
            <a:ext cx="201771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928" r:id="rId1"/>
    <p:sldLayoutId id="2147486929" r:id="rId2"/>
    <p:sldLayoutId id="2147486930" r:id="rId3"/>
    <p:sldLayoutId id="2147486931" r:id="rId4"/>
    <p:sldLayoutId id="2147486932" r:id="rId5"/>
    <p:sldLayoutId id="2147486933" r:id="rId6"/>
    <p:sldLayoutId id="2147486934" r:id="rId7"/>
    <p:sldLayoutId id="2147486935" r:id="rId8"/>
    <p:sldLayoutId id="2147486936" r:id="rId9"/>
    <p:sldLayoutId id="2147486937" r:id="rId10"/>
    <p:sldLayoutId id="2147486938" r:id="rId11"/>
    <p:sldLayoutId id="2147486939" r:id="rId12"/>
    <p:sldLayoutId id="2147486940" r:id="rId13"/>
    <p:sldLayoutId id="2147486941" r:id="rId14"/>
  </p:sldLayoutIdLst>
  <p:hf hdr="0"/>
  <p:txStyles>
    <p:titleStyle>
      <a:lvl1pPr algn="l" rtl="0" eaLnBrk="0" fontAlgn="base" hangingPunct="0">
        <a:lnSpc>
          <a:spcPct val="90000"/>
        </a:lnSpc>
        <a:spcBef>
          <a:spcPct val="0"/>
        </a:spcBef>
        <a:spcAft>
          <a:spcPct val="0"/>
        </a:spcAft>
        <a:defRPr sz="2800" b="1" kern="1200">
          <a:solidFill>
            <a:schemeClr val="bg2"/>
          </a:solidFill>
          <a:latin typeface="+mj-lt"/>
          <a:ea typeface="MS PGothic" pitchFamily="34" charset="-128"/>
          <a:cs typeface="MS PGothic" charset="0"/>
        </a:defRPr>
      </a:lvl1pPr>
      <a:lvl2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itchFamily="34" charset="-128"/>
          <a:cs typeface="MS PGothic" charset="0"/>
        </a:defRPr>
      </a:lvl2pPr>
      <a:lvl3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itchFamily="34" charset="-128"/>
          <a:cs typeface="MS PGothic" charset="0"/>
        </a:defRPr>
      </a:lvl3pPr>
      <a:lvl4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itchFamily="34" charset="-128"/>
          <a:cs typeface="MS PGothic" charset="0"/>
        </a:defRPr>
      </a:lvl4pPr>
      <a:lvl5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itchFamily="34" charset="-128"/>
          <a:cs typeface="MS PGothic" charset="0"/>
        </a:defRPr>
      </a:lvl5pPr>
      <a:lvl6pPr marL="4572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6pPr>
      <a:lvl7pPr marL="9144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7pPr>
      <a:lvl8pPr marL="13716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8pPr>
      <a:lvl9pPr marL="18288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tx1"/>
        </a:buClr>
        <a:buSzPct val="75000"/>
        <a:buChar char="–"/>
        <a:defRPr sz="24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1"/>
        </a:buClr>
        <a:buSzPct val="80000"/>
        <a:buChar char="–"/>
        <a:defRPr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kern="1200">
          <a:solidFill>
            <a:schemeClr val="tx1"/>
          </a:solidFill>
          <a:latin typeface="+mn-lt"/>
          <a:ea typeface="MS PGothic" pitchFamily="34" charset="-128"/>
          <a:cs typeface="MS PGoth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6" name="Group 22">
            <a:extLst>
              <a:ext uri="{FF2B5EF4-FFF2-40B4-BE49-F238E27FC236}">
                <a16:creationId xmlns:a16="http://schemas.microsoft.com/office/drawing/2014/main" id="{55CCEAB8-A032-4B22-8F0F-FCE3697BB6BB}"/>
              </a:ext>
            </a:extLst>
          </p:cNvPr>
          <p:cNvGrpSpPr>
            <a:grpSpLocks/>
          </p:cNvGrpSpPr>
          <p:nvPr/>
        </p:nvGrpSpPr>
        <p:grpSpPr bwMode="auto">
          <a:xfrm>
            <a:off x="0" y="0"/>
            <a:ext cx="3200400" cy="6858000"/>
            <a:chOff x="0" y="0"/>
            <a:chExt cx="2016" cy="4320"/>
          </a:xfrm>
          <a:solidFill>
            <a:srgbClr val="3493C5"/>
          </a:solidFill>
        </p:grpSpPr>
        <p:sp>
          <p:nvSpPr>
            <p:cNvPr id="1027" name="Rectangle 3">
              <a:extLst>
                <a:ext uri="{FF2B5EF4-FFF2-40B4-BE49-F238E27FC236}">
                  <a16:creationId xmlns:a16="http://schemas.microsoft.com/office/drawing/2014/main" id="{B051190E-A81B-4500-92E9-60C09A3CD0BA}"/>
                </a:ext>
              </a:extLst>
            </p:cNvPr>
            <p:cNvSpPr>
              <a:spLocks noChangeArrowheads="1"/>
            </p:cNvSpPr>
            <p:nvPr/>
          </p:nvSpPr>
          <p:spPr bwMode="auto">
            <a:xfrm>
              <a:off x="0" y="0"/>
              <a:ext cx="480" cy="4320"/>
            </a:xfrm>
            <a:prstGeom prst="rect">
              <a:avLst/>
            </a:prstGeom>
            <a:grpFill/>
            <a:ln w="9525">
              <a:solidFill>
                <a:schemeClr val="tx1"/>
              </a:solidFill>
              <a:miter lim="800000"/>
              <a:headEnd/>
              <a:tailEnd/>
            </a:ln>
            <a:effectLst/>
          </p:spPr>
          <p:txBody>
            <a:bodyPr wrap="none" anchor="ctr"/>
            <a:lstStyle/>
            <a:p>
              <a:pPr eaLnBrk="1" hangingPunct="1">
                <a:defRPr/>
              </a:pPr>
              <a:endParaRPr lang="de-DE"/>
            </a:p>
          </p:txBody>
        </p:sp>
        <p:sp>
          <p:nvSpPr>
            <p:cNvPr id="1028" name="Rectangle 4">
              <a:extLst>
                <a:ext uri="{FF2B5EF4-FFF2-40B4-BE49-F238E27FC236}">
                  <a16:creationId xmlns:a16="http://schemas.microsoft.com/office/drawing/2014/main" id="{E9DDA63E-09BD-4B35-944A-82F479E8543E}"/>
                </a:ext>
              </a:extLst>
            </p:cNvPr>
            <p:cNvSpPr>
              <a:spLocks noChangeArrowheads="1"/>
            </p:cNvSpPr>
            <p:nvPr/>
          </p:nvSpPr>
          <p:spPr bwMode="auto">
            <a:xfrm>
              <a:off x="432" y="0"/>
              <a:ext cx="1584" cy="672"/>
            </a:xfrm>
            <a:prstGeom prst="rect">
              <a:avLst/>
            </a:prstGeom>
            <a:grpFill/>
            <a:ln>
              <a:noFill/>
            </a:ln>
            <a:effectLst/>
          </p:spPr>
          <p:txBody>
            <a:bodyPr wrap="none" anchor="ctr"/>
            <a:lstStyle/>
            <a:p>
              <a:pPr eaLnBrk="1" hangingPunct="1">
                <a:defRPr/>
              </a:pPr>
              <a:endParaRPr lang="de-DE"/>
            </a:p>
          </p:txBody>
        </p:sp>
      </p:grpSp>
      <p:sp>
        <p:nvSpPr>
          <p:cNvPr id="2" name="AutoShape 5">
            <a:extLst>
              <a:ext uri="{FF2B5EF4-FFF2-40B4-BE49-F238E27FC236}">
                <a16:creationId xmlns:a16="http://schemas.microsoft.com/office/drawing/2014/main" id="{726355D8-E956-4454-9FC0-4AA076E136B3}"/>
              </a:ext>
            </a:extLst>
          </p:cNvPr>
          <p:cNvSpPr>
            <a:spLocks noChangeArrowheads="1"/>
          </p:cNvSpPr>
          <p:nvPr/>
        </p:nvSpPr>
        <p:spPr bwMode="auto">
          <a:xfrm>
            <a:off x="762000" y="762000"/>
            <a:ext cx="5105400" cy="609600"/>
          </a:xfrm>
          <a:prstGeom prst="roundRect">
            <a:avLst>
              <a:gd name="adj" fmla="val 50000"/>
            </a:avLst>
          </a:prstGeom>
          <a:solidFill>
            <a:schemeClr val="bg1"/>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de-DE"/>
          </a:p>
        </p:txBody>
      </p:sp>
      <p:sp>
        <p:nvSpPr>
          <p:cNvPr id="8196" name="Rectangle 7">
            <a:extLst>
              <a:ext uri="{FF2B5EF4-FFF2-40B4-BE49-F238E27FC236}">
                <a16:creationId xmlns:a16="http://schemas.microsoft.com/office/drawing/2014/main" id="{209A238F-4302-4E73-B077-5FB029AA13E1}"/>
              </a:ext>
            </a:extLst>
          </p:cNvPr>
          <p:cNvSpPr>
            <a:spLocks noGrp="1" noChangeArrowheads="1"/>
          </p:cNvSpPr>
          <p:nvPr>
            <p:ph type="title"/>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de-DE" altLang="de-DE"/>
              <a:t>Klicken Sie, um das Titelformat zu bearbeiten</a:t>
            </a:r>
          </a:p>
        </p:txBody>
      </p:sp>
      <p:sp>
        <p:nvSpPr>
          <p:cNvPr id="8197" name="Rectangle 8">
            <a:extLst>
              <a:ext uri="{FF2B5EF4-FFF2-40B4-BE49-F238E27FC236}">
                <a16:creationId xmlns:a16="http://schemas.microsoft.com/office/drawing/2014/main" id="{5D4C640E-4512-4953-B0F6-4675CCC1A97C}"/>
              </a:ext>
            </a:extLst>
          </p:cNvPr>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37" name="Rectangle 13">
            <a:extLst>
              <a:ext uri="{FF2B5EF4-FFF2-40B4-BE49-F238E27FC236}">
                <a16:creationId xmlns:a16="http://schemas.microsoft.com/office/drawing/2014/main" id="{62887E53-2E07-4B05-88F9-D335AB6A342E}"/>
              </a:ext>
            </a:extLst>
          </p:cNvPr>
          <p:cNvSpPr>
            <a:spLocks noGrp="1" noChangeArrowheads="1"/>
          </p:cNvSpPr>
          <p:nvPr>
            <p:ph type="dt" sz="half" idx="2"/>
          </p:nvPr>
        </p:nvSpPr>
        <p:spPr bwMode="auto">
          <a:xfrm>
            <a:off x="7010400" y="6553200"/>
            <a:ext cx="1905000" cy="304800"/>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algn="r" eaLnBrk="1" hangingPunct="1">
              <a:defRPr sz="1400">
                <a:latin typeface="+mn-lt"/>
              </a:defRPr>
            </a:lvl1pPr>
          </a:lstStyle>
          <a:p>
            <a:pPr>
              <a:defRPr/>
            </a:pPr>
            <a:endParaRPr lang="de-DE"/>
          </a:p>
        </p:txBody>
      </p:sp>
      <p:sp>
        <p:nvSpPr>
          <p:cNvPr id="1038" name="Rectangle 14">
            <a:extLst>
              <a:ext uri="{FF2B5EF4-FFF2-40B4-BE49-F238E27FC236}">
                <a16:creationId xmlns:a16="http://schemas.microsoft.com/office/drawing/2014/main" id="{8B3F906F-4BCE-44FB-AF49-CAC84AFDBE49}"/>
              </a:ext>
            </a:extLst>
          </p:cNvPr>
          <p:cNvSpPr>
            <a:spLocks noGrp="1" noChangeArrowheads="1"/>
          </p:cNvSpPr>
          <p:nvPr>
            <p:ph type="ftr" sz="quarter" idx="3"/>
          </p:nvPr>
        </p:nvSpPr>
        <p:spPr bwMode="auto">
          <a:xfrm>
            <a:off x="2936875" y="6529388"/>
            <a:ext cx="2895600" cy="304800"/>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algn="ctr" eaLnBrk="1" hangingPunct="1">
              <a:defRPr sz="1400">
                <a:latin typeface="+mn-lt"/>
              </a:defRPr>
            </a:lvl1pPr>
          </a:lstStyle>
          <a:p>
            <a:pPr>
              <a:defRPr/>
            </a:pPr>
            <a:r>
              <a:rPr lang="de-DE"/>
              <a:t>Multiplikatorin</a:t>
            </a:r>
          </a:p>
        </p:txBody>
      </p:sp>
      <p:sp>
        <p:nvSpPr>
          <p:cNvPr id="1039" name="Rectangle 15">
            <a:extLst>
              <a:ext uri="{FF2B5EF4-FFF2-40B4-BE49-F238E27FC236}">
                <a16:creationId xmlns:a16="http://schemas.microsoft.com/office/drawing/2014/main" id="{0F154D70-039B-4718-AA56-3F4244B36BE5}"/>
              </a:ext>
            </a:extLst>
          </p:cNvPr>
          <p:cNvSpPr>
            <a:spLocks noGrp="1" noChangeArrowheads="1"/>
          </p:cNvSpPr>
          <p:nvPr>
            <p:ph type="sldNum" sz="quarter" idx="4"/>
          </p:nvPr>
        </p:nvSpPr>
        <p:spPr bwMode="auto">
          <a:xfrm>
            <a:off x="84138" y="6462713"/>
            <a:ext cx="887412" cy="369887"/>
          </a:xfrm>
          <a:prstGeom prst="rect">
            <a:avLst/>
          </a:prstGeom>
          <a:noFill/>
          <a:ln>
            <a:noFill/>
          </a:ln>
          <a:effectLst/>
        </p:spPr>
        <p:txBody>
          <a:bodyPr vert="horz" wrap="square" lIns="91440" tIns="45720" rIns="91440" bIns="45720" numCol="1" anchor="b" anchorCtr="1" compatLnSpc="1">
            <a:prstTxWarp prst="textNoShape">
              <a:avLst/>
            </a:prstTxWarp>
            <a:spAutoFit/>
          </a:bodyPr>
          <a:lstStyle>
            <a:lvl1pPr eaLnBrk="1" hangingPunct="1">
              <a:defRPr sz="1800" b="1">
                <a:solidFill>
                  <a:schemeClr val="bg1"/>
                </a:solidFill>
                <a:latin typeface="Arial" charset="0"/>
              </a:defRPr>
            </a:lvl1pPr>
          </a:lstStyle>
          <a:p>
            <a:pPr>
              <a:defRPr/>
            </a:pPr>
            <a:fld id="{8BA1F3BF-AE28-472E-B528-B3B33AB2FC09}" type="slidenum">
              <a:rPr lang="de-DE" altLang="de-DE"/>
              <a:pPr>
                <a:defRPr/>
              </a:pPr>
              <a:t>‹Nr.›</a:t>
            </a:fld>
            <a:endParaRPr lang="de-DE" altLang="de-DE"/>
          </a:p>
        </p:txBody>
      </p:sp>
      <p:pic>
        <p:nvPicPr>
          <p:cNvPr id="8201" name="Grafik 11">
            <a:extLst>
              <a:ext uri="{FF2B5EF4-FFF2-40B4-BE49-F238E27FC236}">
                <a16:creationId xmlns:a16="http://schemas.microsoft.com/office/drawing/2014/main" id="{3BA7B1ED-EFF6-4112-9450-B8FFF6C65C4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010400" y="0"/>
            <a:ext cx="201771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942" r:id="rId1"/>
    <p:sldLayoutId id="2147486879" r:id="rId2"/>
    <p:sldLayoutId id="2147486880" r:id="rId3"/>
    <p:sldLayoutId id="2147486881" r:id="rId4"/>
    <p:sldLayoutId id="2147486882" r:id="rId5"/>
    <p:sldLayoutId id="2147486883" r:id="rId6"/>
    <p:sldLayoutId id="2147486884" r:id="rId7"/>
    <p:sldLayoutId id="2147486885" r:id="rId8"/>
    <p:sldLayoutId id="2147486886" r:id="rId9"/>
    <p:sldLayoutId id="2147486887" r:id="rId10"/>
    <p:sldLayoutId id="2147486888" r:id="rId11"/>
    <p:sldLayoutId id="2147486943" r:id="rId12"/>
    <p:sldLayoutId id="2147486944" r:id="rId13"/>
    <p:sldLayoutId id="2147486945" r:id="rId14"/>
  </p:sldLayoutIdLst>
  <p:hf sldNum="0" hdr="0" dt="0"/>
  <p:txStyles>
    <p:titleStyle>
      <a:lvl1pPr algn="l" rtl="0" eaLnBrk="0" fontAlgn="base" hangingPunct="0">
        <a:lnSpc>
          <a:spcPct val="90000"/>
        </a:lnSpc>
        <a:spcBef>
          <a:spcPct val="0"/>
        </a:spcBef>
        <a:spcAft>
          <a:spcPct val="0"/>
        </a:spcAft>
        <a:defRPr sz="2800" b="1" kern="1200">
          <a:solidFill>
            <a:schemeClr val="bg2"/>
          </a:solidFill>
          <a:latin typeface="+mj-lt"/>
          <a:ea typeface="+mj-ea"/>
          <a:cs typeface="+mj-cs"/>
        </a:defRPr>
      </a:lvl1pPr>
      <a:lvl2pPr algn="l" rtl="0" eaLnBrk="0" fontAlgn="base" hangingPunct="0">
        <a:lnSpc>
          <a:spcPct val="90000"/>
        </a:lnSpc>
        <a:spcBef>
          <a:spcPct val="0"/>
        </a:spcBef>
        <a:spcAft>
          <a:spcPct val="0"/>
        </a:spcAft>
        <a:defRPr sz="2800" b="1">
          <a:solidFill>
            <a:schemeClr val="bg2"/>
          </a:solidFill>
          <a:latin typeface="Arial" panose="020B0604020202020204" pitchFamily="34" charset="0"/>
        </a:defRPr>
      </a:lvl2pPr>
      <a:lvl3pPr algn="l" rtl="0" eaLnBrk="0" fontAlgn="base" hangingPunct="0">
        <a:lnSpc>
          <a:spcPct val="90000"/>
        </a:lnSpc>
        <a:spcBef>
          <a:spcPct val="0"/>
        </a:spcBef>
        <a:spcAft>
          <a:spcPct val="0"/>
        </a:spcAft>
        <a:defRPr sz="2800" b="1">
          <a:solidFill>
            <a:schemeClr val="bg2"/>
          </a:solidFill>
          <a:latin typeface="Arial" panose="020B0604020202020204" pitchFamily="34" charset="0"/>
        </a:defRPr>
      </a:lvl3pPr>
      <a:lvl4pPr algn="l" rtl="0" eaLnBrk="0" fontAlgn="base" hangingPunct="0">
        <a:lnSpc>
          <a:spcPct val="90000"/>
        </a:lnSpc>
        <a:spcBef>
          <a:spcPct val="0"/>
        </a:spcBef>
        <a:spcAft>
          <a:spcPct val="0"/>
        </a:spcAft>
        <a:defRPr sz="2800" b="1">
          <a:solidFill>
            <a:schemeClr val="bg2"/>
          </a:solidFill>
          <a:latin typeface="Arial" panose="020B0604020202020204" pitchFamily="34" charset="0"/>
        </a:defRPr>
      </a:lvl4pPr>
      <a:lvl5pPr algn="l" rtl="0" eaLnBrk="0" fontAlgn="base" hangingPunct="0">
        <a:lnSpc>
          <a:spcPct val="90000"/>
        </a:lnSpc>
        <a:spcBef>
          <a:spcPct val="0"/>
        </a:spcBef>
        <a:spcAft>
          <a:spcPct val="0"/>
        </a:spcAft>
        <a:defRPr sz="2800" b="1">
          <a:solidFill>
            <a:schemeClr val="bg2"/>
          </a:solidFill>
          <a:latin typeface="Arial" panose="020B0604020202020204" pitchFamily="34" charset="0"/>
        </a:defRPr>
      </a:lvl5pPr>
      <a:lvl6pPr marL="4572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6pPr>
      <a:lvl7pPr marL="9144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7pPr>
      <a:lvl8pPr marL="13716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8pPr>
      <a:lvl9pPr marL="18288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1"/>
        </a:buClr>
        <a:buSzPct val="8000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CustomShape 1">
            <a:extLst>
              <a:ext uri="{FF2B5EF4-FFF2-40B4-BE49-F238E27FC236}">
                <a16:creationId xmlns:a16="http://schemas.microsoft.com/office/drawing/2014/main" id="{FD9F1CDB-2A77-4987-94F9-9D0FA1E64959}"/>
              </a:ext>
            </a:extLst>
          </p:cNvPr>
          <p:cNvSpPr/>
          <p:nvPr/>
        </p:nvSpPr>
        <p:spPr>
          <a:xfrm>
            <a:off x="0" y="0"/>
            <a:ext cx="762000" cy="6858000"/>
          </a:xfrm>
          <a:prstGeom prst="rect">
            <a:avLst/>
          </a:prstGeom>
          <a:solidFill>
            <a:srgbClr val="3493C5"/>
          </a:solidFill>
          <a:ln w="9360">
            <a:solidFill>
              <a:schemeClr val="tx1"/>
            </a:solidFill>
            <a:miter/>
          </a:ln>
        </p:spPr>
        <p:style>
          <a:lnRef idx="0">
            <a:scrgbClr r="0" g="0" b="0"/>
          </a:lnRef>
          <a:fillRef idx="0">
            <a:scrgbClr r="0" g="0" b="0"/>
          </a:fillRef>
          <a:effectRef idx="0">
            <a:scrgbClr r="0" g="0" b="0"/>
          </a:effectRef>
          <a:fontRef idx="minor"/>
        </p:style>
      </p:sp>
      <p:sp>
        <p:nvSpPr>
          <p:cNvPr id="88" name="CustomShape 2">
            <a:extLst>
              <a:ext uri="{FF2B5EF4-FFF2-40B4-BE49-F238E27FC236}">
                <a16:creationId xmlns:a16="http://schemas.microsoft.com/office/drawing/2014/main" id="{BCACE50B-62DD-41F3-9D88-A46C041DB9E8}"/>
              </a:ext>
            </a:extLst>
          </p:cNvPr>
          <p:cNvSpPr/>
          <p:nvPr/>
        </p:nvSpPr>
        <p:spPr>
          <a:xfrm>
            <a:off x="685800" y="0"/>
            <a:ext cx="2514600" cy="1066800"/>
          </a:xfrm>
          <a:prstGeom prst="rect">
            <a:avLst/>
          </a:prstGeom>
          <a:solidFill>
            <a:srgbClr val="3493C5"/>
          </a:solidFill>
          <a:ln>
            <a:noFill/>
          </a:ln>
        </p:spPr>
        <p:style>
          <a:lnRef idx="0">
            <a:scrgbClr r="0" g="0" b="0"/>
          </a:lnRef>
          <a:fillRef idx="0">
            <a:scrgbClr r="0" g="0" b="0"/>
          </a:fillRef>
          <a:effectRef idx="0">
            <a:scrgbClr r="0" g="0" b="0"/>
          </a:effectRef>
          <a:fontRef idx="minor"/>
        </p:style>
      </p:sp>
      <p:sp>
        <p:nvSpPr>
          <p:cNvPr id="89" name="CustomShape 3">
            <a:extLst>
              <a:ext uri="{FF2B5EF4-FFF2-40B4-BE49-F238E27FC236}">
                <a16:creationId xmlns:a16="http://schemas.microsoft.com/office/drawing/2014/main" id="{8E705C2E-77FD-4376-90CA-6663C5EFD591}"/>
              </a:ext>
            </a:extLst>
          </p:cNvPr>
          <p:cNvSpPr/>
          <p:nvPr/>
        </p:nvSpPr>
        <p:spPr>
          <a:xfrm>
            <a:off x="762000" y="762000"/>
            <a:ext cx="5105400" cy="609600"/>
          </a:xfrm>
          <a:prstGeom prst="roundRect">
            <a:avLst>
              <a:gd name="adj" fmla="val 50000"/>
            </a:avLst>
          </a:prstGeom>
          <a:solidFill>
            <a:schemeClr val="bg1"/>
          </a:solidFill>
          <a:ln>
            <a:noFill/>
          </a:ln>
        </p:spPr>
        <p:style>
          <a:lnRef idx="0">
            <a:scrgbClr r="0" g="0" b="0"/>
          </a:lnRef>
          <a:fillRef idx="0">
            <a:scrgbClr r="0" g="0" b="0"/>
          </a:fillRef>
          <a:effectRef idx="0">
            <a:scrgbClr r="0" g="0" b="0"/>
          </a:effectRef>
          <a:fontRef idx="minor"/>
        </p:style>
      </p:sp>
      <p:sp>
        <p:nvSpPr>
          <p:cNvPr id="9221" name="PlaceHolder 4">
            <a:extLst>
              <a:ext uri="{FF2B5EF4-FFF2-40B4-BE49-F238E27FC236}">
                <a16:creationId xmlns:a16="http://schemas.microsoft.com/office/drawing/2014/main" id="{E0039344-135C-486B-B30B-8CF57233C1F2}"/>
              </a:ext>
            </a:extLst>
          </p:cNvPr>
          <p:cNvSpPr>
            <a:spLocks noGrp="1" noChangeArrowheads="1"/>
          </p:cNvSpPr>
          <p:nvPr>
            <p:ph type="title"/>
          </p:nvPr>
        </p:nvSpPr>
        <p:spPr bwMode="auto">
          <a:xfrm>
            <a:off x="914400" y="1339850"/>
            <a:ext cx="80010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de-DE"/>
              <a:t>Titelmasterformat durch Klicken bearbeiten</a:t>
            </a:r>
          </a:p>
        </p:txBody>
      </p:sp>
      <p:sp>
        <p:nvSpPr>
          <p:cNvPr id="91" name="PlaceHolder 5">
            <a:extLst>
              <a:ext uri="{FF2B5EF4-FFF2-40B4-BE49-F238E27FC236}">
                <a16:creationId xmlns:a16="http://schemas.microsoft.com/office/drawing/2014/main" id="{61D18524-11A1-4C1A-A079-E992EB37C105}"/>
              </a:ext>
            </a:extLst>
          </p:cNvPr>
          <p:cNvSpPr>
            <a:spLocks noGrp="1"/>
          </p:cNvSpPr>
          <p:nvPr>
            <p:ph type="body"/>
          </p:nvPr>
        </p:nvSpPr>
        <p:spPr>
          <a:xfrm>
            <a:off x="914400" y="2362200"/>
            <a:ext cx="8001000" cy="3733800"/>
          </a:xfrm>
          <a:prstGeom prst="rect">
            <a:avLst/>
          </a:prstGeom>
        </p:spPr>
        <p:txBody>
          <a:bodyPr lIns="90000" tIns="45000" rIns="90000" bIns="45000" anchor="ctr"/>
          <a:lstStyle/>
          <a:p>
            <a:r>
              <a:rPr lang="en-US"/>
              <a:t>Format des Gliederungstextes durch Klicken bearbeiten</a:t>
            </a:r>
          </a:p>
          <a:p>
            <a:pPr lvl="1"/>
            <a:r>
              <a:rPr lang="en-US"/>
              <a:t>Zweite Gliederungsebene</a:t>
            </a:r>
          </a:p>
          <a:p>
            <a:pPr lvl="2"/>
            <a:r>
              <a:rPr lang="en-US"/>
              <a:t>Dritte Gliederungsebene</a:t>
            </a:r>
          </a:p>
          <a:p>
            <a:pPr lvl="3"/>
            <a:r>
              <a:rPr lang="en-US"/>
              <a:t>Vierte Gliederungsebene</a:t>
            </a:r>
          </a:p>
          <a:p>
            <a:pPr lvl="4"/>
            <a:r>
              <a:rPr lang="en-US"/>
              <a:t>Fünfte Gliederungsebene</a:t>
            </a:r>
          </a:p>
          <a:p>
            <a:pPr lvl="5"/>
            <a:r>
              <a:rPr lang="en-US"/>
              <a:t>Sechste Gliederungsebene</a:t>
            </a:r>
          </a:p>
          <a:p>
            <a:r>
              <a:rPr lang="en-US"/>
              <a:t>Siebte GliederungsebeneKlicken Sie auf das Symbol, um die SmartArt-Grafik hinzuzufügen</a:t>
            </a:r>
          </a:p>
        </p:txBody>
      </p:sp>
      <p:sp>
        <p:nvSpPr>
          <p:cNvPr id="92" name="PlaceHolder 6">
            <a:extLst>
              <a:ext uri="{FF2B5EF4-FFF2-40B4-BE49-F238E27FC236}">
                <a16:creationId xmlns:a16="http://schemas.microsoft.com/office/drawing/2014/main" id="{83F7F4AC-0CE4-45F4-AD7B-0B2DA2E5DA09}"/>
              </a:ext>
            </a:extLst>
          </p:cNvPr>
          <p:cNvSpPr>
            <a:spLocks noGrp="1"/>
          </p:cNvSpPr>
          <p:nvPr>
            <p:ph type="dt"/>
          </p:nvPr>
        </p:nvSpPr>
        <p:spPr>
          <a:xfrm>
            <a:off x="7010400" y="6553200"/>
            <a:ext cx="1905000" cy="304800"/>
          </a:xfrm>
          <a:prstGeom prst="rect">
            <a:avLst/>
          </a:prstGeom>
        </p:spPr>
        <p:txBody>
          <a:bodyPr anchor="b"/>
          <a:lstStyle>
            <a:lvl1pPr algn="r">
              <a:defRPr sz="1400" spc="-1">
                <a:solidFill>
                  <a:srgbClr val="000000"/>
                </a:solidFill>
                <a:uFill>
                  <a:solidFill>
                    <a:srgbClr val="FFFFFF"/>
                  </a:solidFill>
                </a:uFill>
                <a:latin typeface="Times New Roman"/>
                <a:ea typeface="MS PGothic" panose="020B0600070205080204" pitchFamily="34" charset="-128"/>
              </a:defRPr>
            </a:lvl1pPr>
          </a:lstStyle>
          <a:p>
            <a:pPr>
              <a:defRPr/>
            </a:pPr>
            <a:endParaRPr lang="de-DE"/>
          </a:p>
        </p:txBody>
      </p:sp>
      <p:sp>
        <p:nvSpPr>
          <p:cNvPr id="93" name="PlaceHolder 7">
            <a:extLst>
              <a:ext uri="{FF2B5EF4-FFF2-40B4-BE49-F238E27FC236}">
                <a16:creationId xmlns:a16="http://schemas.microsoft.com/office/drawing/2014/main" id="{FBA5FFDA-0527-43D6-93C8-49815E6EC37C}"/>
              </a:ext>
            </a:extLst>
          </p:cNvPr>
          <p:cNvSpPr>
            <a:spLocks noGrp="1"/>
          </p:cNvSpPr>
          <p:nvPr>
            <p:ph type="ftr"/>
          </p:nvPr>
        </p:nvSpPr>
        <p:spPr>
          <a:xfrm>
            <a:off x="2936875" y="6529388"/>
            <a:ext cx="2895600" cy="304800"/>
          </a:xfrm>
          <a:prstGeom prst="rect">
            <a:avLst/>
          </a:prstGeom>
        </p:spPr>
        <p:txBody>
          <a:bodyPr anchor="b"/>
          <a:lstStyle>
            <a:lvl1pPr algn="ctr">
              <a:defRPr sz="1400" spc="-1">
                <a:solidFill>
                  <a:srgbClr val="003366"/>
                </a:solidFill>
                <a:uFill>
                  <a:solidFill>
                    <a:srgbClr val="FFFFFF"/>
                  </a:solidFill>
                </a:uFill>
                <a:latin typeface="Arial"/>
              </a:defRPr>
            </a:lvl1pPr>
          </a:lstStyle>
          <a:p>
            <a:pPr>
              <a:defRPr/>
            </a:pPr>
            <a:r>
              <a:rPr lang="de-DE"/>
              <a:t>Multiplikatorin</a:t>
            </a:r>
            <a:endParaRPr lang="de-DE">
              <a:solidFill>
                <a:srgbClr val="000000"/>
              </a:solidFill>
              <a:latin typeface="Times New Roman"/>
            </a:endParaRPr>
          </a:p>
        </p:txBody>
      </p:sp>
      <p:sp>
        <p:nvSpPr>
          <p:cNvPr id="94" name="PlaceHolder 8">
            <a:extLst>
              <a:ext uri="{FF2B5EF4-FFF2-40B4-BE49-F238E27FC236}">
                <a16:creationId xmlns:a16="http://schemas.microsoft.com/office/drawing/2014/main" id="{8397590C-126C-4890-AA08-AEE8F36AD25E}"/>
              </a:ext>
            </a:extLst>
          </p:cNvPr>
          <p:cNvSpPr>
            <a:spLocks noGrp="1"/>
          </p:cNvSpPr>
          <p:nvPr>
            <p:ph type="sldNum"/>
          </p:nvPr>
        </p:nvSpPr>
        <p:spPr>
          <a:xfrm>
            <a:off x="84138" y="5946775"/>
            <a:ext cx="671512" cy="885825"/>
          </a:xfrm>
          <a:prstGeom prst="rect">
            <a:avLst/>
          </a:prstGeom>
        </p:spPr>
        <p:txBody>
          <a:bodyPr anchor="b" anchorCtr="1"/>
          <a:lstStyle>
            <a:lvl1pPr>
              <a:defRPr sz="1800" b="1" spc="-1">
                <a:solidFill>
                  <a:srgbClr val="FFFFFF"/>
                </a:solidFill>
                <a:uFill>
                  <a:solidFill>
                    <a:srgbClr val="FFFFFF"/>
                  </a:solidFill>
                </a:uFill>
                <a:latin typeface="Arial"/>
                <a:ea typeface="MS PGothic"/>
              </a:defRPr>
            </a:lvl1pPr>
          </a:lstStyle>
          <a:p>
            <a:pPr>
              <a:defRPr/>
            </a:pPr>
            <a:fld id="{820D993A-6138-40EE-B7D1-ACD49682501B}" type="slidenum">
              <a:rPr lang="de-DE"/>
              <a:pPr>
                <a:defRPr/>
              </a:pPr>
              <a:t>‹Nr.›</a:t>
            </a:fld>
            <a:endParaRPr lang="de-DE" sz="1400" b="0">
              <a:solidFill>
                <a:srgbClr val="000000"/>
              </a:solidFill>
              <a:latin typeface="Times New Roman"/>
              <a:ea typeface="MS PGothic" panose="020B0600070205080204" pitchFamily="34" charset="-128"/>
            </a:endParaRPr>
          </a:p>
        </p:txBody>
      </p:sp>
      <p:pic>
        <p:nvPicPr>
          <p:cNvPr id="9226" name="Grafik 10">
            <a:extLst>
              <a:ext uri="{FF2B5EF4-FFF2-40B4-BE49-F238E27FC236}">
                <a16:creationId xmlns:a16="http://schemas.microsoft.com/office/drawing/2014/main" id="{D9D73AF7-F4AF-46AA-8D01-0C19FA5060E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010400" y="0"/>
            <a:ext cx="201771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946" r:id="rId1"/>
    <p:sldLayoutId id="2147486947" r:id="rId2"/>
    <p:sldLayoutId id="2147486948" r:id="rId3"/>
    <p:sldLayoutId id="2147486949" r:id="rId4"/>
    <p:sldLayoutId id="2147486950" r:id="rId5"/>
    <p:sldLayoutId id="2147486951" r:id="rId6"/>
    <p:sldLayoutId id="2147486952" r:id="rId7"/>
    <p:sldLayoutId id="2147486953" r:id="rId8"/>
    <p:sldLayoutId id="2147486954" r:id="rId9"/>
    <p:sldLayoutId id="2147486955" r:id="rId10"/>
    <p:sldLayoutId id="2147486956" r:id="rId11"/>
    <p:sldLayoutId id="2147486957" r:id="rId12"/>
  </p:sldLayoutIdLst>
  <p:hf sldNum="0" hdr="0" dt="0"/>
  <p:txStyles>
    <p:titleStyle>
      <a:lvl1pPr algn="ctr" rtl="0" eaLnBrk="0" fontAlgn="base" hangingPunct="0">
        <a:spcBef>
          <a:spcPct val="0"/>
        </a:spcBef>
        <a:spcAft>
          <a:spcPct val="0"/>
        </a:spcAft>
        <a:defRPr sz="4400">
          <a:solidFill>
            <a:schemeClr val="tx2"/>
          </a:solidFill>
          <a:latin typeface="Arial" panose="020B060402020202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defRPr>
      </a:lvl9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8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3.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9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6.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8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3.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3.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8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3.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8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3.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83.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83.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83.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83.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83.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6.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83.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83.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3.xml"/></Relationships>
</file>

<file path=ppt/slides/_rels/slide4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hyperlink" Target="mailto:fairschnitt@femnet-ev.de" TargetMode="External"/><Relationship Id="rId7" Type="http://schemas.openxmlformats.org/officeDocument/2006/relationships/image" Target="../media/image28.jpeg"/><Relationship Id="rId2" Type="http://schemas.openxmlformats.org/officeDocument/2006/relationships/notesSlide" Target="../notesSlides/notesSlide48.xml"/><Relationship Id="rId1" Type="http://schemas.openxmlformats.org/officeDocument/2006/relationships/slideLayout" Target="../slideLayouts/slideLayout5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hyperlink" Target="http://www.fairschnitt.org/"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textilbuendnis.com" TargetMode="External"/><Relationship Id="rId7" Type="http://schemas.openxmlformats.org/officeDocument/2006/relationships/hyperlink" Target="https://cleanclothes.org/resources/publications/2016-04-ccc-position-paper-with-demands-on.pdf/view"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hyperlink" Target="https://germanwatch.org/de/thema/unternehmensverantwortung" TargetMode="External"/><Relationship Id="rId5" Type="http://schemas.openxmlformats.org/officeDocument/2006/relationships/hyperlink" Target="http://www.cora-netz.de/cora/wp-content/uploads/2015/07/CorA_Transparenz-Jetzt_2015-06.pdf" TargetMode="External"/><Relationship Id="rId4" Type="http://schemas.openxmlformats.org/officeDocument/2006/relationships/hyperlink" Target="http://www.cora-netz.de/cora/wp-content/uploads/2015/03/CorA-ForumMR_Steckbrief-Einfu%CC%88hrung.pdf"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1.xml"/><Relationship Id="rId1" Type="http://schemas.openxmlformats.org/officeDocument/2006/relationships/video" Target="https://www.youtube.com/embed/BCoL6JVZHrA" TargetMode="Externa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1">
            <a:extLst>
              <a:ext uri="{FF2B5EF4-FFF2-40B4-BE49-F238E27FC236}">
                <a16:creationId xmlns:a16="http://schemas.microsoft.com/office/drawing/2014/main" id="{BDEDAE5C-692B-48AD-84A6-C88C9C970CB1}"/>
              </a:ext>
            </a:extLst>
          </p:cNvPr>
          <p:cNvSpPr txBox="1">
            <a:spLocks noChangeArrowheads="1"/>
          </p:cNvSpPr>
          <p:nvPr/>
        </p:nvSpPr>
        <p:spPr bwMode="auto">
          <a:xfrm>
            <a:off x="611188" y="1516063"/>
            <a:ext cx="8532812"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3200" b="1">
                <a:solidFill>
                  <a:srgbClr val="003366"/>
                </a:solidFill>
                <a:latin typeface="Calibri" panose="020F0502020204030204" pitchFamily="34" charset="0"/>
                <a:ea typeface="Microsoft YaHei" panose="020B0503020204020204" pitchFamily="34" charset="-122"/>
                <a:cs typeface="Calibri" panose="020F0502020204030204" pitchFamily="34" charset="0"/>
              </a:rPr>
              <a:t>Das Bündnis für nachhaltige Textilien</a:t>
            </a:r>
          </a:p>
        </p:txBody>
      </p:sp>
      <p:sp>
        <p:nvSpPr>
          <p:cNvPr id="76803" name="Rectangle 2">
            <a:extLst>
              <a:ext uri="{FF2B5EF4-FFF2-40B4-BE49-F238E27FC236}">
                <a16:creationId xmlns:a16="http://schemas.microsoft.com/office/drawing/2014/main" id="{987154C1-8491-4FB6-A57F-A1CC3D061A6B}"/>
              </a:ext>
            </a:extLst>
          </p:cNvPr>
          <p:cNvSpPr>
            <a:spLocks noChangeArrowheads="1"/>
          </p:cNvSpPr>
          <p:nvPr/>
        </p:nvSpPr>
        <p:spPr bwMode="auto">
          <a:xfrm>
            <a:off x="3429000" y="2595563"/>
            <a:ext cx="18415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76804" name="Text Box 3">
            <a:extLst>
              <a:ext uri="{FF2B5EF4-FFF2-40B4-BE49-F238E27FC236}">
                <a16:creationId xmlns:a16="http://schemas.microsoft.com/office/drawing/2014/main" id="{25B5A6E9-2DA8-4E7D-9BB5-1577955BFC31}"/>
              </a:ext>
            </a:extLst>
          </p:cNvPr>
          <p:cNvSpPr txBox="1">
            <a:spLocks noChangeArrowheads="1"/>
          </p:cNvSpPr>
          <p:nvPr/>
        </p:nvSpPr>
        <p:spPr bwMode="auto">
          <a:xfrm>
            <a:off x="4721225" y="2830513"/>
            <a:ext cx="365760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SzPct val="75000"/>
            </a:pPr>
            <a:r>
              <a:rPr lang="de-DE" altLang="de-DE" sz="2800">
                <a:solidFill>
                  <a:srgbClr val="003366"/>
                </a:solidFill>
                <a:latin typeface="Calibri" panose="020F0502020204030204" pitchFamily="34" charset="0"/>
                <a:ea typeface="Microsoft YaHei" panose="020B0503020204020204" pitchFamily="34" charset="-122"/>
                <a:cs typeface="Calibri" panose="020F0502020204030204" pitchFamily="34" charset="0"/>
              </a:rPr>
              <a:t>Name Multiplikatorin</a:t>
            </a:r>
          </a:p>
          <a:p>
            <a:pPr eaLnBrk="1" hangingPunct="1">
              <a:spcBef>
                <a:spcPts val="700"/>
              </a:spcBef>
              <a:buSzPct val="75000"/>
            </a:pPr>
            <a:r>
              <a:rPr lang="de-DE" altLang="de-DE" sz="2800">
                <a:solidFill>
                  <a:srgbClr val="003366"/>
                </a:solidFill>
                <a:latin typeface="Calibri" panose="020F0502020204030204" pitchFamily="34" charset="0"/>
                <a:ea typeface="Microsoft YaHei" panose="020B0503020204020204" pitchFamily="34" charset="-122"/>
                <a:cs typeface="Calibri" panose="020F0502020204030204" pitchFamily="34" charset="0"/>
              </a:rPr>
              <a:t>Hochschule</a:t>
            </a:r>
          </a:p>
          <a:p>
            <a:pPr eaLnBrk="1" hangingPunct="1">
              <a:spcBef>
                <a:spcPts val="700"/>
              </a:spcBef>
              <a:buSzPct val="75000"/>
            </a:pPr>
            <a:r>
              <a:rPr lang="de-DE" altLang="de-DE" sz="2800">
                <a:solidFill>
                  <a:srgbClr val="003366"/>
                </a:solidFill>
                <a:latin typeface="Calibri" panose="020F0502020204030204" pitchFamily="34" charset="0"/>
                <a:ea typeface="Microsoft YaHei" panose="020B0503020204020204" pitchFamily="34" charset="-122"/>
                <a:cs typeface="Calibri" panose="020F0502020204030204" pitchFamily="34" charset="0"/>
              </a:rPr>
              <a:t>Datum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5234" name="Picture 1">
            <a:extLst>
              <a:ext uri="{FF2B5EF4-FFF2-40B4-BE49-F238E27FC236}">
                <a16:creationId xmlns:a16="http://schemas.microsoft.com/office/drawing/2014/main" id="{4AEF6ACE-8752-44C5-A53E-592FFFCD44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276475"/>
            <a:ext cx="2160587"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5235" name="Text Box 2">
            <a:extLst>
              <a:ext uri="{FF2B5EF4-FFF2-40B4-BE49-F238E27FC236}">
                <a16:creationId xmlns:a16="http://schemas.microsoft.com/office/drawing/2014/main" id="{1C955554-C5A3-47EC-92D9-78F802E57CB6}"/>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1. Protect</a:t>
            </a:r>
            <a:b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b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Staatliche Schutzpflicht</a:t>
            </a:r>
          </a:p>
        </p:txBody>
      </p:sp>
      <p:sp>
        <p:nvSpPr>
          <p:cNvPr id="95236" name="Text Box 3">
            <a:extLst>
              <a:ext uri="{FF2B5EF4-FFF2-40B4-BE49-F238E27FC236}">
                <a16:creationId xmlns:a16="http://schemas.microsoft.com/office/drawing/2014/main" id="{27585048-EB08-462B-91CE-7070A292581D}"/>
              </a:ext>
            </a:extLst>
          </p:cNvPr>
          <p:cNvSpPr txBox="1">
            <a:spLocks noChangeArrowheads="1"/>
          </p:cNvSpPr>
          <p:nvPr/>
        </p:nvSpPr>
        <p:spPr bwMode="auto">
          <a:xfrm>
            <a:off x="2987675" y="2060575"/>
            <a:ext cx="5545138"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1pPr>
            <a:lvl2pPr marL="398463">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600"/>
              </a:spcBef>
              <a:buSzPct val="75000"/>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 jedes Land soll (seine) Menschen &amp; ihre Rechte schützen vor Verstößen durch Unternehmen</a:t>
            </a:r>
          </a:p>
          <a:p>
            <a:pPr eaLnBrk="1" hangingPunct="1">
              <a:lnSpc>
                <a:spcPct val="90000"/>
              </a:lnSpc>
              <a:spcBef>
                <a:spcPts val="200"/>
              </a:spcBef>
              <a:buSzPct val="75000"/>
            </a:pPr>
            <a:endPar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lnSpc>
                <a:spcPct val="90000"/>
              </a:lnSpc>
              <a:spcBef>
                <a:spcPts val="600"/>
              </a:spcBef>
              <a:buSzPct val="75000"/>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Länder der Produktion</a:t>
            </a:r>
          </a:p>
          <a:p>
            <a:pPr lvl="1" indent="0" eaLnBrk="1" hangingPunct="1">
              <a:lnSpc>
                <a:spcPct val="90000"/>
              </a:lnSpc>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Arbeitsgesetzgebung</a:t>
            </a:r>
          </a:p>
          <a:p>
            <a:pPr lvl="1" indent="0" eaLnBrk="1" hangingPunct="1">
              <a:lnSpc>
                <a:spcPct val="90000"/>
              </a:lnSpc>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Kontrollen</a:t>
            </a:r>
          </a:p>
          <a:p>
            <a:pPr lvl="1" indent="0" eaLnBrk="1" hangingPunct="1">
              <a:lnSpc>
                <a:spcPct val="90000"/>
              </a:lnSpc>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Justiz</a:t>
            </a:r>
          </a:p>
          <a:p>
            <a:pPr eaLnBrk="1" hangingPunct="1">
              <a:lnSpc>
                <a:spcPct val="90000"/>
              </a:lnSpc>
              <a:spcBef>
                <a:spcPts val="600"/>
              </a:spcBef>
              <a:buSzPct val="75000"/>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Länder der Firmensitze</a:t>
            </a:r>
          </a:p>
          <a:p>
            <a:pPr lvl="1" indent="0" eaLnBrk="1" hangingPunct="1">
              <a:lnSpc>
                <a:spcPct val="90000"/>
              </a:lnSpc>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Sorgfaltspflicht </a:t>
            </a:r>
          </a:p>
          <a:p>
            <a:pPr lvl="1" indent="0" eaLnBrk="1" hangingPunct="1">
              <a:lnSpc>
                <a:spcPct val="90000"/>
              </a:lnSpc>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Haftung </a:t>
            </a:r>
          </a:p>
          <a:p>
            <a:pPr lvl="1" indent="0" eaLnBrk="1" hangingPunct="1">
              <a:lnSpc>
                <a:spcPct val="90000"/>
              </a:lnSpc>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Bedingung für Außenwirtschaftsförderung</a:t>
            </a:r>
          </a:p>
          <a:p>
            <a:pPr lvl="1" indent="0" eaLnBrk="1" hangingPunct="1">
              <a:lnSpc>
                <a:spcPct val="90000"/>
              </a:lnSpc>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Öffentliche Beschaffung</a:t>
            </a:r>
          </a:p>
          <a:p>
            <a:pPr eaLnBrk="1" hangingPunct="1">
              <a:lnSpc>
                <a:spcPct val="90000"/>
              </a:lnSpc>
              <a:spcBef>
                <a:spcPts val="600"/>
              </a:spcBef>
              <a:buClr>
                <a:srgbClr val="003366"/>
              </a:buClr>
              <a:buSzPct val="75000"/>
              <a:buFont typeface="Arial" panose="020B0604020202020204" pitchFamily="34" charset="0"/>
              <a:buNone/>
            </a:pPr>
            <a:endParaRPr lang="de-DE" altLang="de-DE" b="1">
              <a:solidFill>
                <a:srgbClr val="003366"/>
              </a:solidFill>
              <a:latin typeface="Arial" panose="020B0604020202020204" pitchFamily="34" charset="0"/>
              <a:ea typeface="Microsoft YaHei" panose="020B0503020204020204" pitchFamily="34" charset="-122"/>
            </a:endParaRPr>
          </a:p>
          <a:p>
            <a:pPr eaLnBrk="1" hangingPunct="1">
              <a:lnSpc>
                <a:spcPct val="90000"/>
              </a:lnSpc>
              <a:spcBef>
                <a:spcPts val="600"/>
              </a:spcBef>
              <a:buClr>
                <a:srgbClr val="003366"/>
              </a:buClr>
              <a:buSzPct val="75000"/>
              <a:buFont typeface="Arial" panose="020B0604020202020204" pitchFamily="34" charset="0"/>
              <a:buNone/>
            </a:pPr>
            <a:endParaRPr lang="de-DE" altLang="de-DE" b="1">
              <a:solidFill>
                <a:srgbClr val="003366"/>
              </a:solidFill>
              <a:latin typeface="Arial" panose="020B0604020202020204" pitchFamily="34" charset="0"/>
              <a:ea typeface="Microsoft YaHei" panose="020B0503020204020204" pitchFamily="34" charset="-122"/>
            </a:endParaRPr>
          </a:p>
          <a:p>
            <a:pPr eaLnBrk="1" hangingPunct="1">
              <a:lnSpc>
                <a:spcPct val="90000"/>
              </a:lnSpc>
              <a:spcBef>
                <a:spcPts val="600"/>
              </a:spcBef>
              <a:buSzPct val="75000"/>
            </a:pPr>
            <a:endParaRPr lang="de-DE" altLang="de-DE" b="1">
              <a:solidFill>
                <a:srgbClr val="003366"/>
              </a:solidFill>
              <a:latin typeface="Arial" panose="020B0604020202020204" pitchFamily="34" charset="0"/>
              <a:ea typeface="Microsoft YaHei" panose="020B0503020204020204" pitchFamily="34" charset="-122"/>
            </a:endParaRPr>
          </a:p>
        </p:txBody>
      </p:sp>
      <p:sp>
        <p:nvSpPr>
          <p:cNvPr id="95237" name="Rectangle 4">
            <a:extLst>
              <a:ext uri="{FF2B5EF4-FFF2-40B4-BE49-F238E27FC236}">
                <a16:creationId xmlns:a16="http://schemas.microsoft.com/office/drawing/2014/main" id="{A649AB21-81FA-49C0-A4A3-F62C22896467}"/>
              </a:ext>
            </a:extLst>
          </p:cNvPr>
          <p:cNvSpPr>
            <a:spLocks noChangeArrowheads="1"/>
          </p:cNvSpPr>
          <p:nvPr/>
        </p:nvSpPr>
        <p:spPr bwMode="auto">
          <a:xfrm>
            <a:off x="6769100" y="222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95238" name="Text Box 6">
            <a:extLst>
              <a:ext uri="{FF2B5EF4-FFF2-40B4-BE49-F238E27FC236}">
                <a16:creationId xmlns:a16="http://schemas.microsoft.com/office/drawing/2014/main" id="{7FE20CB8-80C6-439C-A9F7-9C48DAD354DB}"/>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822CF4CE-9136-4056-9269-95296BCCB4B0}" type="slidenum">
              <a:rPr lang="de-DE" altLang="de-DE" sz="1800" b="1">
                <a:solidFill>
                  <a:srgbClr val="FFFFFF"/>
                </a:solidFill>
                <a:latin typeface="Arial" panose="020B0604020202020204" pitchFamily="34" charset="0"/>
              </a:rPr>
              <a:pPr eaLnBrk="1" hangingPunct="1">
                <a:buSzPct val="75000"/>
              </a:pPr>
              <a:t>10</a:t>
            </a:fld>
            <a:endParaRPr lang="de-DE" altLang="de-DE" sz="1800" b="1">
              <a:solidFill>
                <a:srgbClr val="FFFFFF"/>
              </a:solidFill>
              <a:latin typeface="Arial" panose="020B0604020202020204" pitchFamily="34" charset="0"/>
            </a:endParaRPr>
          </a:p>
        </p:txBody>
      </p:sp>
      <p:sp>
        <p:nvSpPr>
          <p:cNvPr id="95239" name="Rectangle 8">
            <a:extLst>
              <a:ext uri="{FF2B5EF4-FFF2-40B4-BE49-F238E27FC236}">
                <a16:creationId xmlns:a16="http://schemas.microsoft.com/office/drawing/2014/main" id="{F8DCA7F8-7905-4882-92C2-924289159F90}"/>
              </a:ext>
            </a:extLst>
          </p:cNvPr>
          <p:cNvSpPr>
            <a:spLocks noChangeArrowheads="1"/>
          </p:cNvSpPr>
          <p:nvPr/>
        </p:nvSpPr>
        <p:spPr bwMode="auto">
          <a:xfrm>
            <a:off x="971550" y="3213100"/>
            <a:ext cx="720725" cy="1871663"/>
          </a:xfrm>
          <a:prstGeom prst="rect">
            <a:avLst/>
          </a:prstGeom>
          <a:noFill/>
          <a:ln w="38160" cap="sq">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95240" name="Fußzeilenplatzhalter 1">
            <a:extLst>
              <a:ext uri="{FF2B5EF4-FFF2-40B4-BE49-F238E27FC236}">
                <a16:creationId xmlns:a16="http://schemas.microsoft.com/office/drawing/2014/main" id="{D308837D-84B3-43B6-8391-3EA2D7E7629C}"/>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ts val="7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rgbClr val="003366"/>
                </a:solidFill>
                <a:latin typeface="Arial" panose="020B0604020202020204" pitchFamily="34" charset="0"/>
                <a:ea typeface="Microsoft YaHei" panose="020B0503020204020204" pitchFamily="34" charset="-122"/>
              </a:defRPr>
            </a:lvl1pPr>
            <a:lvl2pPr>
              <a:spcBef>
                <a:spcPts val="6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rgbClr val="003366"/>
                </a:solidFill>
                <a:latin typeface="Arial" panose="020B0604020202020204" pitchFamily="34" charset="0"/>
                <a:ea typeface="Microsoft YaHei" panose="020B0503020204020204" pitchFamily="34" charset="-122"/>
              </a:defRPr>
            </a:lvl2pPr>
            <a:lvl3pPr>
              <a:spcBef>
                <a:spcPts val="5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000">
                <a:solidFill>
                  <a:srgbClr val="003366"/>
                </a:solidFill>
                <a:latin typeface="Arial" panose="020B0604020202020204" pitchFamily="34" charset="0"/>
                <a:ea typeface="Microsoft YaHei" panose="020B0503020204020204" pitchFamily="34" charset="-122"/>
              </a:defRPr>
            </a:lvl3pPr>
            <a:lvl4pPr>
              <a:spcBef>
                <a:spcPts val="45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4pPr>
            <a:lvl5pPr>
              <a:spcBef>
                <a:spcPts val="45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9pPr>
          </a:lstStyle>
          <a:p>
            <a:pPr>
              <a:spcBef>
                <a:spcPct val="0"/>
              </a:spcBef>
              <a:buClrTx/>
              <a:buSzTx/>
              <a:buFontTx/>
              <a:buNone/>
            </a:pPr>
            <a:r>
              <a:rPr lang="de-DE" altLang="de-DE" sz="1800">
                <a:solidFill>
                  <a:srgbClr val="002060"/>
                </a:solidFill>
                <a:latin typeface="Calibri" panose="020F0502020204030204" pitchFamily="34" charset="0"/>
                <a:ea typeface="MS PGothic" panose="020B0600070205080204" pitchFamily="34" charset="-128"/>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2" name="Text Box 1">
            <a:extLst>
              <a:ext uri="{FF2B5EF4-FFF2-40B4-BE49-F238E27FC236}">
                <a16:creationId xmlns:a16="http://schemas.microsoft.com/office/drawing/2014/main" id="{D742EF4F-7B76-4CBD-851F-C1AC641B99FF}"/>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2. Respect</a:t>
            </a:r>
            <a:b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b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Unternehmerische Verantwortung</a:t>
            </a:r>
          </a:p>
        </p:txBody>
      </p:sp>
      <p:sp>
        <p:nvSpPr>
          <p:cNvPr id="97283" name="Text Box 2">
            <a:extLst>
              <a:ext uri="{FF2B5EF4-FFF2-40B4-BE49-F238E27FC236}">
                <a16:creationId xmlns:a16="http://schemas.microsoft.com/office/drawing/2014/main" id="{5F6BE3B7-CDE3-4990-973B-FFA87A2E3FA0}"/>
              </a:ext>
            </a:extLst>
          </p:cNvPr>
          <p:cNvSpPr txBox="1">
            <a:spLocks noChangeArrowheads="1"/>
          </p:cNvSpPr>
          <p:nvPr/>
        </p:nvSpPr>
        <p:spPr bwMode="auto">
          <a:xfrm>
            <a:off x="3348038" y="2181225"/>
            <a:ext cx="5568950" cy="437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550"/>
              </a:spcBef>
              <a:buSzPct val="75000"/>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 menschenrechtliche Auswirkung abschätzen &amp; Schaden verhindern</a:t>
            </a:r>
          </a:p>
          <a:p>
            <a:pPr eaLnBrk="1" hangingPunct="1">
              <a:lnSpc>
                <a:spcPct val="90000"/>
              </a:lnSpc>
              <a:spcBef>
                <a:spcPts val="550"/>
              </a:spcBef>
              <a:buSzPct val="75000"/>
            </a:pPr>
            <a:endPar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lnSpc>
                <a:spcPct val="90000"/>
              </a:lnSpc>
              <a:spcBef>
                <a:spcPts val="550"/>
              </a:spcBef>
              <a:buSzPct val="75000"/>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Sorgfaltspflicht (due diligence)</a:t>
            </a:r>
          </a:p>
          <a:p>
            <a:pPr eaLnBrk="1" hangingPunct="1">
              <a:lnSpc>
                <a:spcPct val="90000"/>
              </a:lnSpc>
              <a:spcBef>
                <a:spcPts val="55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Menschenrechtspolitik</a:t>
            </a:r>
          </a:p>
          <a:p>
            <a:pPr eaLnBrk="1" hangingPunct="1">
              <a:lnSpc>
                <a:spcPct val="90000"/>
              </a:lnSpc>
              <a:spcBef>
                <a:spcPts val="55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Menschenrechtliche Risikoanalyse</a:t>
            </a:r>
          </a:p>
          <a:p>
            <a:pPr eaLnBrk="1" hangingPunct="1">
              <a:lnSpc>
                <a:spcPct val="90000"/>
              </a:lnSpc>
              <a:spcBef>
                <a:spcPts val="55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Vermeidung von Arbeitsrechtsverletzungen</a:t>
            </a:r>
          </a:p>
          <a:p>
            <a:pPr eaLnBrk="1" hangingPunct="1">
              <a:lnSpc>
                <a:spcPct val="90000"/>
              </a:lnSpc>
              <a:spcBef>
                <a:spcPts val="55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Transparenz / Kommunikation</a:t>
            </a:r>
          </a:p>
          <a:p>
            <a:pPr eaLnBrk="1" hangingPunct="1">
              <a:lnSpc>
                <a:spcPct val="90000"/>
              </a:lnSpc>
              <a:spcBef>
                <a:spcPts val="55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Beschwerdemöglichkeit</a:t>
            </a:r>
          </a:p>
          <a:p>
            <a:pPr eaLnBrk="1" hangingPunct="1">
              <a:lnSpc>
                <a:spcPct val="90000"/>
              </a:lnSpc>
              <a:spcBef>
                <a:spcPts val="550"/>
              </a:spcBef>
              <a:buSzPct val="75000"/>
            </a:pPr>
            <a:endPar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lnSpc>
                <a:spcPct val="90000"/>
              </a:lnSpc>
              <a:spcBef>
                <a:spcPts val="550"/>
              </a:spcBef>
              <a:buSzPct val="75000"/>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Gilt auch für Tochterunternehmen und Zulieferer!</a:t>
            </a:r>
          </a:p>
          <a:p>
            <a:pPr eaLnBrk="1" hangingPunct="1">
              <a:lnSpc>
                <a:spcPct val="90000"/>
              </a:lnSpc>
              <a:spcBef>
                <a:spcPts val="550"/>
              </a:spcBef>
              <a:buClr>
                <a:srgbClr val="003366"/>
              </a:buClr>
              <a:buSzPct val="75000"/>
              <a:buFont typeface="Arial" panose="020B0604020202020204" pitchFamily="34" charset="0"/>
              <a:buNone/>
            </a:pPr>
            <a:endParaRPr lang="de-DE" altLang="de-DE" sz="2200" b="1">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lnSpc>
                <a:spcPct val="90000"/>
              </a:lnSpc>
              <a:spcBef>
                <a:spcPts val="300"/>
              </a:spcBef>
              <a:buSzPct val="75000"/>
            </a:pPr>
            <a:endParaRPr lang="de-DE" altLang="de-DE" sz="2200" b="1">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lnSpc>
                <a:spcPct val="90000"/>
              </a:lnSpc>
              <a:spcBef>
                <a:spcPts val="275"/>
              </a:spcBef>
              <a:buClr>
                <a:srgbClr val="003366"/>
              </a:buClr>
              <a:buSzPct val="75000"/>
              <a:buFont typeface="Wingdings" panose="05000000000000000000" pitchFamily="2" charset="2"/>
              <a:buNone/>
            </a:pPr>
            <a:endParaRPr lang="de-DE" altLang="de-DE" sz="220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lnSpc>
                <a:spcPct val="90000"/>
              </a:lnSpc>
              <a:spcBef>
                <a:spcPts val="500"/>
              </a:spcBef>
              <a:buSzPct val="75000"/>
            </a:pPr>
            <a:endParaRPr lang="de-DE" altLang="de-DE" sz="2000">
              <a:solidFill>
                <a:srgbClr val="003366"/>
              </a:solidFill>
              <a:latin typeface="Arial" panose="020B0604020202020204" pitchFamily="34" charset="0"/>
              <a:ea typeface="Microsoft YaHei" panose="020B0503020204020204" pitchFamily="34" charset="-122"/>
              <a:cs typeface="Calibri" panose="020F0502020204030204" pitchFamily="34" charset="0"/>
            </a:endParaRPr>
          </a:p>
          <a:p>
            <a:pPr eaLnBrk="1" hangingPunct="1">
              <a:lnSpc>
                <a:spcPct val="90000"/>
              </a:lnSpc>
              <a:spcBef>
                <a:spcPts val="500"/>
              </a:spcBef>
              <a:buClr>
                <a:srgbClr val="003366"/>
              </a:buClr>
              <a:buSzPct val="75000"/>
              <a:buFont typeface="Wingdings" panose="05000000000000000000" pitchFamily="2" charset="2"/>
              <a:buNone/>
            </a:pPr>
            <a:endParaRPr lang="de-DE" altLang="de-DE" sz="2000">
              <a:solidFill>
                <a:srgbClr val="003366"/>
              </a:solidFill>
              <a:latin typeface="Arial" panose="020B0604020202020204" pitchFamily="34" charset="0"/>
              <a:ea typeface="Microsoft YaHei" panose="020B0503020204020204" pitchFamily="34" charset="-122"/>
              <a:cs typeface="Calibri" panose="020F0502020204030204" pitchFamily="34" charset="0"/>
            </a:endParaRPr>
          </a:p>
        </p:txBody>
      </p:sp>
      <p:sp>
        <p:nvSpPr>
          <p:cNvPr id="97284" name="Rectangle 3">
            <a:extLst>
              <a:ext uri="{FF2B5EF4-FFF2-40B4-BE49-F238E27FC236}">
                <a16:creationId xmlns:a16="http://schemas.microsoft.com/office/drawing/2014/main" id="{99D24D63-B820-476F-A4D0-8C7B3401577D}"/>
              </a:ext>
            </a:extLst>
          </p:cNvPr>
          <p:cNvSpPr>
            <a:spLocks noChangeArrowheads="1"/>
          </p:cNvSpPr>
          <p:nvPr/>
        </p:nvSpPr>
        <p:spPr bwMode="auto">
          <a:xfrm>
            <a:off x="6929438" y="222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97285" name="Text Box 5">
            <a:extLst>
              <a:ext uri="{FF2B5EF4-FFF2-40B4-BE49-F238E27FC236}">
                <a16:creationId xmlns:a16="http://schemas.microsoft.com/office/drawing/2014/main" id="{89F6CFC7-191C-4A9A-8F3D-B49B2609DB61}"/>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C506F903-0B17-4B50-9265-59510A001A0E}" type="slidenum">
              <a:rPr lang="de-DE" altLang="de-DE" sz="1800" b="1">
                <a:solidFill>
                  <a:srgbClr val="FFFFFF"/>
                </a:solidFill>
                <a:latin typeface="Arial" panose="020B0604020202020204" pitchFamily="34" charset="0"/>
              </a:rPr>
              <a:pPr eaLnBrk="1" hangingPunct="1">
                <a:buSzPct val="75000"/>
              </a:pPr>
              <a:t>11</a:t>
            </a:fld>
            <a:endParaRPr lang="de-DE" altLang="de-DE" sz="1800" b="1">
              <a:solidFill>
                <a:srgbClr val="FFFFFF"/>
              </a:solidFill>
              <a:latin typeface="Arial" panose="020B0604020202020204" pitchFamily="34" charset="0"/>
            </a:endParaRPr>
          </a:p>
        </p:txBody>
      </p:sp>
      <p:pic>
        <p:nvPicPr>
          <p:cNvPr id="97286" name="Picture 7">
            <a:extLst>
              <a:ext uri="{FF2B5EF4-FFF2-40B4-BE49-F238E27FC236}">
                <a16:creationId xmlns:a16="http://schemas.microsoft.com/office/drawing/2014/main" id="{A23A64B2-F89D-421A-A08A-3585A0D72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276475"/>
            <a:ext cx="2160587"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7287" name="Rectangle 8">
            <a:extLst>
              <a:ext uri="{FF2B5EF4-FFF2-40B4-BE49-F238E27FC236}">
                <a16:creationId xmlns:a16="http://schemas.microsoft.com/office/drawing/2014/main" id="{AC5CD44F-3A41-40F1-A640-FDE3FBA21AE3}"/>
              </a:ext>
            </a:extLst>
          </p:cNvPr>
          <p:cNvSpPr>
            <a:spLocks noChangeArrowheads="1"/>
          </p:cNvSpPr>
          <p:nvPr/>
        </p:nvSpPr>
        <p:spPr bwMode="auto">
          <a:xfrm>
            <a:off x="1547813" y="3213100"/>
            <a:ext cx="720725" cy="1871663"/>
          </a:xfrm>
          <a:prstGeom prst="rect">
            <a:avLst/>
          </a:prstGeom>
          <a:noFill/>
          <a:ln w="38160" cap="sq">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97288" name="Fußzeilenplatzhalter 1">
            <a:extLst>
              <a:ext uri="{FF2B5EF4-FFF2-40B4-BE49-F238E27FC236}">
                <a16:creationId xmlns:a16="http://schemas.microsoft.com/office/drawing/2014/main" id="{CD88569D-710D-4837-8A2F-7ABFB14F163D}"/>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ts val="7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rgbClr val="003366"/>
                </a:solidFill>
                <a:latin typeface="Arial" panose="020B0604020202020204" pitchFamily="34" charset="0"/>
                <a:ea typeface="Microsoft YaHei" panose="020B0503020204020204" pitchFamily="34" charset="-122"/>
              </a:defRPr>
            </a:lvl1pPr>
            <a:lvl2pPr>
              <a:spcBef>
                <a:spcPts val="6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rgbClr val="003366"/>
                </a:solidFill>
                <a:latin typeface="Arial" panose="020B0604020202020204" pitchFamily="34" charset="0"/>
                <a:ea typeface="Microsoft YaHei" panose="020B0503020204020204" pitchFamily="34" charset="-122"/>
              </a:defRPr>
            </a:lvl2pPr>
            <a:lvl3pPr>
              <a:spcBef>
                <a:spcPts val="5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000">
                <a:solidFill>
                  <a:srgbClr val="003366"/>
                </a:solidFill>
                <a:latin typeface="Arial" panose="020B0604020202020204" pitchFamily="34" charset="0"/>
                <a:ea typeface="Microsoft YaHei" panose="020B0503020204020204" pitchFamily="34" charset="-122"/>
              </a:defRPr>
            </a:lvl3pPr>
            <a:lvl4pPr>
              <a:spcBef>
                <a:spcPts val="45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4pPr>
            <a:lvl5pPr>
              <a:spcBef>
                <a:spcPts val="45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9pPr>
          </a:lstStyle>
          <a:p>
            <a:pPr>
              <a:spcBef>
                <a:spcPct val="0"/>
              </a:spcBef>
              <a:buClrTx/>
              <a:buSzTx/>
              <a:buFontTx/>
              <a:buNone/>
            </a:pPr>
            <a:r>
              <a:rPr lang="de-DE" altLang="de-DE" sz="1800">
                <a:solidFill>
                  <a:srgbClr val="002060"/>
                </a:solidFill>
                <a:latin typeface="Calibri" panose="020F0502020204030204" pitchFamily="34" charset="0"/>
                <a:ea typeface="MS PGothic" panose="020B0600070205080204" pitchFamily="34" charset="-128"/>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330" name="Text Box 1">
            <a:extLst>
              <a:ext uri="{FF2B5EF4-FFF2-40B4-BE49-F238E27FC236}">
                <a16:creationId xmlns:a16="http://schemas.microsoft.com/office/drawing/2014/main" id="{26D2B884-A5D8-46E5-8E1C-A40118238687}"/>
              </a:ext>
            </a:extLst>
          </p:cNvPr>
          <p:cNvSpPr txBox="1">
            <a:spLocks noChangeArrowheads="1"/>
          </p:cNvSpPr>
          <p:nvPr/>
        </p:nvSpPr>
        <p:spPr bwMode="auto">
          <a:xfrm>
            <a:off x="755650" y="1268413"/>
            <a:ext cx="838835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3. Remedy</a:t>
            </a:r>
            <a:b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b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Rechtsmittel &amp; Beschwerdemechanismen</a:t>
            </a:r>
          </a:p>
        </p:txBody>
      </p:sp>
      <p:sp>
        <p:nvSpPr>
          <p:cNvPr id="99331" name="Text Box 2">
            <a:extLst>
              <a:ext uri="{FF2B5EF4-FFF2-40B4-BE49-F238E27FC236}">
                <a16:creationId xmlns:a16="http://schemas.microsoft.com/office/drawing/2014/main" id="{7F6AC9C8-D43C-4ABB-9287-19BE0B5EFB6E}"/>
              </a:ext>
            </a:extLst>
          </p:cNvPr>
          <p:cNvSpPr txBox="1">
            <a:spLocks noChangeArrowheads="1"/>
          </p:cNvSpPr>
          <p:nvPr/>
        </p:nvSpPr>
        <p:spPr bwMode="auto">
          <a:xfrm>
            <a:off x="3457575" y="1989138"/>
            <a:ext cx="5686425" cy="416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550"/>
              </a:spcBef>
              <a:buSzPct val="75000"/>
            </a:pPr>
            <a:r>
              <a:rPr lang="de-DE" altLang="de-DE" sz="2200" b="1">
                <a:solidFill>
                  <a:srgbClr val="003366"/>
                </a:solidFill>
                <a:latin typeface="Arial" panose="020B0604020202020204" pitchFamily="34" charset="0"/>
                <a:ea typeface="Microsoft YaHei" panose="020B0503020204020204" pitchFamily="34" charset="-122"/>
              </a:rPr>
              <a:t>= </a:t>
            </a:r>
            <a:r>
              <a:rPr lang="de-DE" altLang="de-DE" sz="2000" b="1">
                <a:solidFill>
                  <a:srgbClr val="003366"/>
                </a:solidFill>
                <a:latin typeface="Calibri" panose="020F0502020204030204" pitchFamily="34" charset="0"/>
                <a:ea typeface="Microsoft YaHei" panose="020B0503020204020204" pitchFamily="34" charset="-122"/>
                <a:cs typeface="Calibri" panose="020F0502020204030204" pitchFamily="34" charset="0"/>
              </a:rPr>
              <a:t>Zugang zu Abhilfe und Entschädigung</a:t>
            </a:r>
          </a:p>
          <a:p>
            <a:pPr eaLnBrk="1" hangingPunct="1">
              <a:lnSpc>
                <a:spcPct val="90000"/>
              </a:lnSpc>
              <a:spcBef>
                <a:spcPts val="200"/>
              </a:spcBef>
              <a:buSzPct val="75000"/>
            </a:pPr>
            <a:endPar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lnSpc>
                <a:spcPct val="90000"/>
              </a:lnSpc>
              <a:spcBef>
                <a:spcPts val="55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Zugang zu Gerichten: Kollektivklagen, finanzielle Unterstützung</a:t>
            </a:r>
          </a:p>
          <a:p>
            <a:pPr eaLnBrk="1" hangingPunct="1">
              <a:lnSpc>
                <a:spcPct val="90000"/>
              </a:lnSpc>
              <a:spcBef>
                <a:spcPts val="55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Außergerichtliche Mittel: Beschwerdemechanismen</a:t>
            </a:r>
          </a:p>
          <a:p>
            <a:pPr eaLnBrk="1" hangingPunct="1">
              <a:lnSpc>
                <a:spcPct val="90000"/>
              </a:lnSpc>
              <a:spcBef>
                <a:spcPts val="550"/>
              </a:spcBef>
              <a:buSzPct val="75000"/>
            </a:pPr>
            <a:endPar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lnSpc>
                <a:spcPct val="90000"/>
              </a:lnSpc>
              <a:spcBef>
                <a:spcPts val="550"/>
              </a:spcBef>
              <a:buSzPct val="75000"/>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zunächst Produktionsländer </a:t>
            </a:r>
          </a:p>
          <a:p>
            <a:pPr eaLnBrk="1" hangingPunct="1">
              <a:lnSpc>
                <a:spcPct val="90000"/>
              </a:lnSpc>
              <a:spcBef>
                <a:spcPts val="550"/>
              </a:spcBef>
              <a:buSzPct val="75000"/>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SONST Länder der Unternehmenssitze</a:t>
            </a:r>
          </a:p>
          <a:p>
            <a:pPr eaLnBrk="1" hangingPunct="1">
              <a:lnSpc>
                <a:spcPct val="90000"/>
              </a:lnSpc>
              <a:spcBef>
                <a:spcPts val="550"/>
              </a:spcBef>
              <a:buSzPct val="75000"/>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UND Unternehmen</a:t>
            </a:r>
          </a:p>
          <a:p>
            <a:pPr eaLnBrk="1" hangingPunct="1">
              <a:lnSpc>
                <a:spcPct val="90000"/>
              </a:lnSpc>
              <a:spcBef>
                <a:spcPts val="200"/>
              </a:spcBef>
              <a:buClr>
                <a:srgbClr val="003366"/>
              </a:buClr>
              <a:buSzPct val="75000"/>
              <a:buFont typeface="Arial" panose="020B0604020202020204" pitchFamily="34" charset="0"/>
              <a:buNone/>
            </a:pPr>
            <a:endParaRPr lang="de-DE" altLang="de-DE" sz="2000" b="1">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lnSpc>
                <a:spcPct val="90000"/>
              </a:lnSpc>
              <a:spcBef>
                <a:spcPts val="200"/>
              </a:spcBef>
              <a:buClr>
                <a:srgbClr val="003366"/>
              </a:buClr>
              <a:buSzPct val="75000"/>
              <a:buFont typeface="Wingdings" panose="05000000000000000000" pitchFamily="2" charset="2"/>
              <a:buNone/>
            </a:pPr>
            <a:endParaRPr lang="de-DE" altLang="de-DE" sz="800" b="1">
              <a:solidFill>
                <a:srgbClr val="003366"/>
              </a:solidFill>
              <a:latin typeface="Arial" panose="020B0604020202020204" pitchFamily="34" charset="0"/>
              <a:ea typeface="Microsoft YaHei" panose="020B0503020204020204" pitchFamily="34" charset="-122"/>
            </a:endParaRPr>
          </a:p>
        </p:txBody>
      </p:sp>
      <p:sp>
        <p:nvSpPr>
          <p:cNvPr id="99332" name="Rectangle 3">
            <a:extLst>
              <a:ext uri="{FF2B5EF4-FFF2-40B4-BE49-F238E27FC236}">
                <a16:creationId xmlns:a16="http://schemas.microsoft.com/office/drawing/2014/main" id="{FC9E6962-E5FB-4ACE-9520-D6DB5D4E4A23}"/>
              </a:ext>
            </a:extLst>
          </p:cNvPr>
          <p:cNvSpPr>
            <a:spLocks noChangeArrowheads="1"/>
          </p:cNvSpPr>
          <p:nvPr/>
        </p:nvSpPr>
        <p:spPr bwMode="auto">
          <a:xfrm>
            <a:off x="6769100" y="1095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99333" name="Text Box 5">
            <a:extLst>
              <a:ext uri="{FF2B5EF4-FFF2-40B4-BE49-F238E27FC236}">
                <a16:creationId xmlns:a16="http://schemas.microsoft.com/office/drawing/2014/main" id="{9405AE82-5628-4EA0-A7A3-A245030DAECA}"/>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A1DFBFCB-D2AC-4EC0-B435-EBBF348D95B3}" type="slidenum">
              <a:rPr lang="de-DE" altLang="de-DE" sz="1800" b="1">
                <a:solidFill>
                  <a:srgbClr val="FFFFFF"/>
                </a:solidFill>
                <a:latin typeface="Arial" panose="020B0604020202020204" pitchFamily="34" charset="0"/>
              </a:rPr>
              <a:pPr eaLnBrk="1" hangingPunct="1">
                <a:buSzPct val="75000"/>
              </a:pPr>
              <a:t>12</a:t>
            </a:fld>
            <a:endParaRPr lang="de-DE" altLang="de-DE" sz="1800" b="1">
              <a:solidFill>
                <a:srgbClr val="FFFFFF"/>
              </a:solidFill>
              <a:latin typeface="Arial" panose="020B0604020202020204" pitchFamily="34" charset="0"/>
            </a:endParaRPr>
          </a:p>
        </p:txBody>
      </p:sp>
      <p:pic>
        <p:nvPicPr>
          <p:cNvPr id="99334" name="Picture 7">
            <a:extLst>
              <a:ext uri="{FF2B5EF4-FFF2-40B4-BE49-F238E27FC236}">
                <a16:creationId xmlns:a16="http://schemas.microsoft.com/office/drawing/2014/main" id="{3C67490C-F1A2-4C68-A4CE-3F17F333F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276475"/>
            <a:ext cx="2160587"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9335" name="Rectangle 8">
            <a:extLst>
              <a:ext uri="{FF2B5EF4-FFF2-40B4-BE49-F238E27FC236}">
                <a16:creationId xmlns:a16="http://schemas.microsoft.com/office/drawing/2014/main" id="{F0209B64-91D5-4A65-B446-E3A712FBC1FF}"/>
              </a:ext>
            </a:extLst>
          </p:cNvPr>
          <p:cNvSpPr>
            <a:spLocks noChangeArrowheads="1"/>
          </p:cNvSpPr>
          <p:nvPr/>
        </p:nvSpPr>
        <p:spPr bwMode="auto">
          <a:xfrm>
            <a:off x="2124075" y="3213100"/>
            <a:ext cx="719138" cy="1871663"/>
          </a:xfrm>
          <a:prstGeom prst="rect">
            <a:avLst/>
          </a:prstGeom>
          <a:noFill/>
          <a:ln w="38160" cap="sq">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99336" name="Datumsplatzhalter 4">
            <a:extLst>
              <a:ext uri="{FF2B5EF4-FFF2-40B4-BE49-F238E27FC236}">
                <a16:creationId xmlns:a16="http://schemas.microsoft.com/office/drawing/2014/main" id="{23603B45-B9F7-4A2A-9230-9205CA7D0E57}"/>
              </a:ext>
            </a:extLst>
          </p:cNvPr>
          <p:cNvSpPr txBox="1">
            <a:spLocks/>
          </p:cNvSpPr>
          <p:nvPr/>
        </p:nvSpPr>
        <p:spPr bwMode="auto">
          <a:xfrm>
            <a:off x="7010400" y="6553200"/>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algn="r" eaLnBrk="1" hangingPunct="1">
              <a:buClr>
                <a:srgbClr val="000000"/>
              </a:buClr>
              <a:buSzPct val="100000"/>
              <a:buFont typeface="Times New Roman" panose="02020603050405020304" pitchFamily="18" charset="0"/>
              <a:buNone/>
            </a:pPr>
            <a:fld id="{A101C996-5608-443E-9E02-9D3D05E15D0E}" type="datetime1">
              <a:rPr lang="de-DE" altLang="de-DE" sz="1400">
                <a:solidFill>
                  <a:srgbClr val="003366"/>
                </a:solidFill>
                <a:latin typeface="Arial" panose="020B0604020202020204" pitchFamily="34" charset="0"/>
              </a:rPr>
              <a:pPr algn="r" eaLnBrk="1" hangingPunct="1">
                <a:buClr>
                  <a:srgbClr val="000000"/>
                </a:buClr>
                <a:buSzPct val="100000"/>
                <a:buFont typeface="Times New Roman" panose="02020603050405020304" pitchFamily="18" charset="0"/>
                <a:buNone/>
              </a:pPr>
              <a:t>21.10.2019</a:t>
            </a:fld>
            <a:endParaRPr lang="de-DE" altLang="de-DE" sz="1400">
              <a:solidFill>
                <a:srgbClr val="003366"/>
              </a:solidFill>
              <a:latin typeface="Arial" panose="020B0604020202020204" pitchFamily="34" charset="0"/>
            </a:endParaRPr>
          </a:p>
        </p:txBody>
      </p:sp>
      <p:sp>
        <p:nvSpPr>
          <p:cNvPr id="99337" name="Text Box 6">
            <a:extLst>
              <a:ext uri="{FF2B5EF4-FFF2-40B4-BE49-F238E27FC236}">
                <a16:creationId xmlns:a16="http://schemas.microsoft.com/office/drawing/2014/main" id="{63E6EB1B-5B81-421B-92E0-8AFBD8B51444}"/>
              </a:ext>
            </a:extLst>
          </p:cNvPr>
          <p:cNvSpPr txBox="1">
            <a:spLocks noChangeArrowheads="1"/>
          </p:cNvSpPr>
          <p:nvPr/>
        </p:nvSpPr>
        <p:spPr bwMode="auto">
          <a:xfrm>
            <a:off x="2936875" y="6524625"/>
            <a:ext cx="289560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SzPct val="100000"/>
            </a:pPr>
            <a:r>
              <a:rPr lang="de-DE" altLang="de-DE" sz="1400">
                <a:solidFill>
                  <a:srgbClr val="003366"/>
                </a:solidFill>
                <a:latin typeface="Arial" panose="020B0604020202020204" pitchFamily="34" charset="0"/>
              </a:rPr>
              <a:t>Multiplikatorin l  Hochschule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5">
            <a:extLst>
              <a:ext uri="{FF2B5EF4-FFF2-40B4-BE49-F238E27FC236}">
                <a16:creationId xmlns:a16="http://schemas.microsoft.com/office/drawing/2014/main" id="{21536B56-2C58-43F6-A94F-BBA9F87794A2}"/>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95EA4D8D-7276-41A2-A0A7-FA91FC61B9F0}" type="slidenum">
              <a:rPr lang="de-DE" altLang="de-DE" sz="1800" b="1">
                <a:solidFill>
                  <a:srgbClr val="FFFFFF"/>
                </a:solidFill>
                <a:latin typeface="Arial" panose="020B0604020202020204" pitchFamily="34" charset="0"/>
              </a:rPr>
              <a:pPr eaLnBrk="1" hangingPunct="1">
                <a:buSzPct val="75000"/>
              </a:pPr>
              <a:t>13</a:t>
            </a:fld>
            <a:endParaRPr lang="de-DE" altLang="de-DE" sz="1800" b="1">
              <a:solidFill>
                <a:srgbClr val="FFFFFF"/>
              </a:solidFill>
              <a:latin typeface="Arial" panose="020B0604020202020204" pitchFamily="34" charset="0"/>
            </a:endParaRPr>
          </a:p>
        </p:txBody>
      </p:sp>
      <p:pic>
        <p:nvPicPr>
          <p:cNvPr id="101379" name="Grafik 1">
            <a:extLst>
              <a:ext uri="{FF2B5EF4-FFF2-40B4-BE49-F238E27FC236}">
                <a16:creationId xmlns:a16="http://schemas.microsoft.com/office/drawing/2014/main" id="{1FA59514-06F0-4B43-BE78-B2AF4E7C0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r="27164" b="-1340"/>
          <a:stretch>
            <a:fillRect/>
          </a:stretch>
        </p:blipFill>
        <p:spPr bwMode="auto">
          <a:xfrm>
            <a:off x="1619250" y="966788"/>
            <a:ext cx="7164388"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Grafik 2">
            <a:extLst>
              <a:ext uri="{FF2B5EF4-FFF2-40B4-BE49-F238E27FC236}">
                <a16:creationId xmlns:a16="http://schemas.microsoft.com/office/drawing/2014/main" id="{202CE056-B265-444E-B4B6-CE122A026D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052" t="11200" r="1910"/>
          <a:stretch>
            <a:fillRect/>
          </a:stretch>
        </p:blipFill>
        <p:spPr bwMode="auto">
          <a:xfrm>
            <a:off x="973138" y="2959100"/>
            <a:ext cx="3311525"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Fußzeilenplatzhalter 1">
            <a:extLst>
              <a:ext uri="{FF2B5EF4-FFF2-40B4-BE49-F238E27FC236}">
                <a16:creationId xmlns:a16="http://schemas.microsoft.com/office/drawing/2014/main" id="{9AB629C7-F437-44E0-A0A1-8876D419BE80}"/>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ts val="7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rgbClr val="003366"/>
                </a:solidFill>
                <a:latin typeface="Arial" panose="020B0604020202020204" pitchFamily="34" charset="0"/>
                <a:ea typeface="Microsoft YaHei" panose="020B0503020204020204" pitchFamily="34" charset="-122"/>
              </a:defRPr>
            </a:lvl1pPr>
            <a:lvl2pPr>
              <a:spcBef>
                <a:spcPts val="6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rgbClr val="003366"/>
                </a:solidFill>
                <a:latin typeface="Arial" panose="020B0604020202020204" pitchFamily="34" charset="0"/>
                <a:ea typeface="Microsoft YaHei" panose="020B0503020204020204" pitchFamily="34" charset="-122"/>
              </a:defRPr>
            </a:lvl2pPr>
            <a:lvl3pPr>
              <a:spcBef>
                <a:spcPts val="5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000">
                <a:solidFill>
                  <a:srgbClr val="003366"/>
                </a:solidFill>
                <a:latin typeface="Arial" panose="020B0604020202020204" pitchFamily="34" charset="0"/>
                <a:ea typeface="Microsoft YaHei" panose="020B0503020204020204" pitchFamily="34" charset="-122"/>
              </a:defRPr>
            </a:lvl3pPr>
            <a:lvl4pPr>
              <a:spcBef>
                <a:spcPts val="45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4pPr>
            <a:lvl5pPr>
              <a:spcBef>
                <a:spcPts val="45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9pPr>
          </a:lstStyle>
          <a:p>
            <a:pPr>
              <a:spcBef>
                <a:spcPct val="0"/>
              </a:spcBef>
              <a:buClrTx/>
              <a:buSzTx/>
              <a:buFontTx/>
              <a:buNone/>
            </a:pPr>
            <a:r>
              <a:rPr lang="de-DE" altLang="de-DE" sz="1800">
                <a:solidFill>
                  <a:srgbClr val="002060"/>
                </a:solidFill>
                <a:latin typeface="Calibri" panose="020F0502020204030204" pitchFamily="34" charset="0"/>
                <a:ea typeface="MS PGothic" panose="020B0600070205080204" pitchFamily="34" charset="-128"/>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1">
            <a:extLst>
              <a:ext uri="{FF2B5EF4-FFF2-40B4-BE49-F238E27FC236}">
                <a16:creationId xmlns:a16="http://schemas.microsoft.com/office/drawing/2014/main" id="{76C50A40-1D6C-4052-9032-6C1A33D2C98A}"/>
              </a:ext>
            </a:extLst>
          </p:cNvPr>
          <p:cNvSpPr txBox="1">
            <a:spLocks noChangeArrowheads="1"/>
          </p:cNvSpPr>
          <p:nvPr/>
        </p:nvSpPr>
        <p:spPr bwMode="auto">
          <a:xfrm>
            <a:off x="936625" y="1516063"/>
            <a:ext cx="7826375"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Das Bündnis für nachhaltige Textilien</a:t>
            </a:r>
          </a:p>
        </p:txBody>
      </p:sp>
      <p:sp>
        <p:nvSpPr>
          <p:cNvPr id="103427" name="Rectangle 2">
            <a:extLst>
              <a:ext uri="{FF2B5EF4-FFF2-40B4-BE49-F238E27FC236}">
                <a16:creationId xmlns:a16="http://schemas.microsoft.com/office/drawing/2014/main" id="{3C53FBA1-6561-4D98-91E3-D590B74FFD8E}"/>
              </a:ext>
            </a:extLst>
          </p:cNvPr>
          <p:cNvSpPr>
            <a:spLocks noChangeArrowheads="1"/>
          </p:cNvSpPr>
          <p:nvPr/>
        </p:nvSpPr>
        <p:spPr bwMode="auto">
          <a:xfrm>
            <a:off x="3429000" y="2595563"/>
            <a:ext cx="18415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103428" name="Fußzeilenplatzhalter 1">
            <a:extLst>
              <a:ext uri="{FF2B5EF4-FFF2-40B4-BE49-F238E27FC236}">
                <a16:creationId xmlns:a16="http://schemas.microsoft.com/office/drawing/2014/main" id="{AB312540-620B-4B64-AA3E-0F99F727B4A3}"/>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ts val="7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rgbClr val="003366"/>
                </a:solidFill>
                <a:latin typeface="Arial" panose="020B0604020202020204" pitchFamily="34" charset="0"/>
                <a:ea typeface="Microsoft YaHei" panose="020B0503020204020204" pitchFamily="34" charset="-122"/>
              </a:defRPr>
            </a:lvl1pPr>
            <a:lvl2pPr>
              <a:spcBef>
                <a:spcPts val="6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rgbClr val="003366"/>
                </a:solidFill>
                <a:latin typeface="Arial" panose="020B0604020202020204" pitchFamily="34" charset="0"/>
                <a:ea typeface="Microsoft YaHei" panose="020B0503020204020204" pitchFamily="34" charset="-122"/>
              </a:defRPr>
            </a:lvl2pPr>
            <a:lvl3pPr>
              <a:spcBef>
                <a:spcPts val="5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000">
                <a:solidFill>
                  <a:srgbClr val="003366"/>
                </a:solidFill>
                <a:latin typeface="Arial" panose="020B0604020202020204" pitchFamily="34" charset="0"/>
                <a:ea typeface="Microsoft YaHei" panose="020B0503020204020204" pitchFamily="34" charset="-122"/>
              </a:defRPr>
            </a:lvl3pPr>
            <a:lvl4pPr>
              <a:spcBef>
                <a:spcPts val="45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4pPr>
            <a:lvl5pPr>
              <a:spcBef>
                <a:spcPts val="45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9pPr>
          </a:lstStyle>
          <a:p>
            <a:pPr>
              <a:spcBef>
                <a:spcPct val="0"/>
              </a:spcBef>
              <a:buClrTx/>
              <a:buSzTx/>
              <a:buFontTx/>
              <a:buNone/>
            </a:pPr>
            <a:r>
              <a:rPr lang="de-DE" altLang="de-DE" sz="1800">
                <a:solidFill>
                  <a:srgbClr val="002060"/>
                </a:solidFill>
                <a:latin typeface="Calibri" panose="020F0502020204030204" pitchFamily="34" charset="0"/>
                <a:ea typeface="MS PGothic" panose="020B0600070205080204" pitchFamily="34" charset="-128"/>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el 1">
            <a:extLst>
              <a:ext uri="{FF2B5EF4-FFF2-40B4-BE49-F238E27FC236}">
                <a16:creationId xmlns:a16="http://schemas.microsoft.com/office/drawing/2014/main" id="{16E90D24-A42D-4F73-91FA-F8CA36126373}"/>
              </a:ext>
            </a:extLst>
          </p:cNvPr>
          <p:cNvSpPr>
            <a:spLocks noGrp="1" noChangeArrowheads="1"/>
          </p:cNvSpPr>
          <p:nvPr>
            <p:ph type="title"/>
          </p:nvPr>
        </p:nvSpPr>
        <p:spPr>
          <a:xfrm>
            <a:off x="715963" y="935038"/>
            <a:ext cx="8001000" cy="1008062"/>
          </a:xfrm>
        </p:spPr>
        <p:txBody>
          <a:bodyPr anchor="t"/>
          <a:lstStyle/>
          <a:p>
            <a:pPr algn="ctr" eaLnBrk="1" hangingPunct="1">
              <a:lnSpc>
                <a:spcPct val="150000"/>
              </a:lnSpc>
            </a:pPr>
            <a:r>
              <a:rPr lang="de-DE" altLang="de-DE">
                <a:latin typeface="Calibri" panose="020F0502020204030204" pitchFamily="34" charset="0"/>
                <a:cs typeface="Calibri" panose="020F0502020204030204" pitchFamily="34" charset="0"/>
              </a:rPr>
              <a:t>Fabrikunglück Rana Plaza</a:t>
            </a:r>
          </a:p>
        </p:txBody>
      </p:sp>
      <p:sp>
        <p:nvSpPr>
          <p:cNvPr id="105475" name="Foliennummernplatzhalter 6">
            <a:extLst>
              <a:ext uri="{FF2B5EF4-FFF2-40B4-BE49-F238E27FC236}">
                <a16:creationId xmlns:a16="http://schemas.microsoft.com/office/drawing/2014/main" id="{CBE69263-341A-4FE1-B8FC-9BEDB854DB2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D8D1A44-818C-45FE-9065-BE6940222BDE}" type="slidenum">
              <a:rPr lang="de-DE" altLang="de-DE" smtClean="0"/>
              <a:pPr/>
              <a:t>15</a:t>
            </a:fld>
            <a:endParaRPr lang="de-DE" altLang="de-DE"/>
          </a:p>
        </p:txBody>
      </p:sp>
      <p:pic>
        <p:nvPicPr>
          <p:cNvPr id="105476" name="Picture 8">
            <a:extLst>
              <a:ext uri="{FF2B5EF4-FFF2-40B4-BE49-F238E27FC236}">
                <a16:creationId xmlns:a16="http://schemas.microsoft.com/office/drawing/2014/main" id="{2BA99AA2-1E92-42A5-BAF2-25294EA3B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925" y="1727200"/>
            <a:ext cx="60166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Fußzeilenplatzhalter 5">
            <a:extLst>
              <a:ext uri="{FF2B5EF4-FFF2-40B4-BE49-F238E27FC236}">
                <a16:creationId xmlns:a16="http://schemas.microsoft.com/office/drawing/2014/main" id="{FE4C1914-4793-4400-AF7D-DFCD95DF4419}"/>
              </a:ext>
            </a:extLst>
          </p:cNvPr>
          <p:cNvSpPr txBox="1">
            <a:spLocks noChangeArrowheads="1"/>
          </p:cNvSpPr>
          <p:nvPr/>
        </p:nvSpPr>
        <p:spPr bwMode="auto">
          <a:xfrm>
            <a:off x="5494338" y="6207125"/>
            <a:ext cx="289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a:solidFill>
                  <a:schemeClr val="bg1"/>
                </a:solidFill>
                <a:latin typeface="Times New Roman" panose="02020603050405020304" pitchFamily="18" charset="0"/>
                <a:ea typeface="MS PGothic" panose="020B0600070205080204" pitchFamily="34" charset="-128"/>
              </a:defRPr>
            </a:lvl1pPr>
            <a:lvl2pPr>
              <a:defRPr sz="2400">
                <a:solidFill>
                  <a:schemeClr val="bg1"/>
                </a:solidFill>
                <a:latin typeface="Times New Roman" panose="02020603050405020304" pitchFamily="18" charset="0"/>
                <a:ea typeface="MS PGothic" panose="020B0600070205080204" pitchFamily="34" charset="-128"/>
              </a:defRPr>
            </a:lvl2pPr>
            <a:lvl3pPr>
              <a:defRPr sz="2400">
                <a:solidFill>
                  <a:schemeClr val="bg1"/>
                </a:solidFill>
                <a:latin typeface="Times New Roman" panose="02020603050405020304" pitchFamily="18" charset="0"/>
                <a:ea typeface="MS PGothic" panose="020B0600070205080204" pitchFamily="34" charset="-128"/>
              </a:defRPr>
            </a:lvl3pPr>
            <a:lvl4pPr>
              <a:defRPr sz="2400">
                <a:solidFill>
                  <a:schemeClr val="bg1"/>
                </a:solidFill>
                <a:latin typeface="Times New Roman" panose="02020603050405020304" pitchFamily="18" charset="0"/>
                <a:ea typeface="MS PGothic" panose="020B0600070205080204" pitchFamily="34" charset="-128"/>
              </a:defRPr>
            </a:lvl4pPr>
            <a:lvl5pPr>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r>
              <a:rPr lang="de-DE" altLang="de-DE" sz="1400">
                <a:solidFill>
                  <a:srgbClr val="003366"/>
                </a:solidFill>
                <a:latin typeface="Calibri" panose="020F0502020204030204" pitchFamily="34" charset="0"/>
                <a:cs typeface="Calibri" panose="020F0502020204030204" pitchFamily="34" charset="0"/>
              </a:rPr>
              <a:t>Quelle: Labour Behind the Label</a:t>
            </a:r>
          </a:p>
        </p:txBody>
      </p:sp>
      <p:sp>
        <p:nvSpPr>
          <p:cNvPr id="105478" name="Fußzeilenplatzhalter 1">
            <a:extLst>
              <a:ext uri="{FF2B5EF4-FFF2-40B4-BE49-F238E27FC236}">
                <a16:creationId xmlns:a16="http://schemas.microsoft.com/office/drawing/2014/main" id="{25D06684-AC67-4959-AAFC-A048E8BFC2E5}"/>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buChar char="–"/>
              <a:tabLst>
                <a:tab pos="449263" algn="l"/>
                <a:tab pos="898525" algn="l"/>
                <a:tab pos="1347788" algn="l"/>
                <a:tab pos="1797050" algn="l"/>
                <a:tab pos="2246313" algn="l"/>
                <a:tab pos="2695575" algn="l"/>
              </a:tabLst>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buChar cha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522" name="Titel 1">
            <a:extLst>
              <a:ext uri="{FF2B5EF4-FFF2-40B4-BE49-F238E27FC236}">
                <a16:creationId xmlns:a16="http://schemas.microsoft.com/office/drawing/2014/main" id="{EEA10B83-C133-498A-B1EC-EA39C8FD03C2}"/>
              </a:ext>
            </a:extLst>
          </p:cNvPr>
          <p:cNvSpPr>
            <a:spLocks noGrp="1" noChangeArrowheads="1"/>
          </p:cNvSpPr>
          <p:nvPr>
            <p:ph type="title"/>
          </p:nvPr>
        </p:nvSpPr>
        <p:spPr>
          <a:xfrm>
            <a:off x="715963" y="935038"/>
            <a:ext cx="8001000" cy="1008062"/>
          </a:xfrm>
        </p:spPr>
        <p:txBody>
          <a:bodyPr anchor="t"/>
          <a:lstStyle/>
          <a:p>
            <a:pPr algn="ctr" eaLnBrk="1" hangingPunct="1">
              <a:lnSpc>
                <a:spcPct val="150000"/>
              </a:lnSpc>
            </a:pPr>
            <a:r>
              <a:rPr lang="de-DE" altLang="de-DE">
                <a:latin typeface="Calibri" panose="020F0502020204030204" pitchFamily="34" charset="0"/>
                <a:cs typeface="Calibri" panose="020F0502020204030204" pitchFamily="34" charset="0"/>
              </a:rPr>
              <a:t>Fabrikunglück Rana Plaza</a:t>
            </a:r>
            <a:br>
              <a:rPr lang="de-DE" altLang="de-DE">
                <a:latin typeface="Calibri" panose="020F0502020204030204" pitchFamily="34" charset="0"/>
                <a:cs typeface="Calibri" panose="020F0502020204030204" pitchFamily="34" charset="0"/>
              </a:rPr>
            </a:br>
            <a:r>
              <a:rPr lang="de-DE" altLang="de-DE">
                <a:latin typeface="Calibri" panose="020F0502020204030204" pitchFamily="34" charset="0"/>
                <a:cs typeface="Calibri" panose="020F0502020204030204" pitchFamily="34" charset="0"/>
              </a:rPr>
              <a:t>Radioausschnitt</a:t>
            </a:r>
          </a:p>
        </p:txBody>
      </p:sp>
      <p:sp>
        <p:nvSpPr>
          <p:cNvPr id="107523" name="Foliennummernplatzhalter 6">
            <a:extLst>
              <a:ext uri="{FF2B5EF4-FFF2-40B4-BE49-F238E27FC236}">
                <a16:creationId xmlns:a16="http://schemas.microsoft.com/office/drawing/2014/main" id="{2364EC00-AC21-4273-9DFD-C07CCE24D4E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023F70-64DD-43CF-BA80-D885CFC0C2A6}" type="slidenum">
              <a:rPr lang="de-DE" altLang="de-DE" smtClean="0"/>
              <a:pPr/>
              <a:t>16</a:t>
            </a:fld>
            <a:endParaRPr lang="de-DE" altLang="de-DE"/>
          </a:p>
        </p:txBody>
      </p:sp>
      <p:sp>
        <p:nvSpPr>
          <p:cNvPr id="107524" name="Rechteck 1">
            <a:extLst>
              <a:ext uri="{FF2B5EF4-FFF2-40B4-BE49-F238E27FC236}">
                <a16:creationId xmlns:a16="http://schemas.microsoft.com/office/drawing/2014/main" id="{B97E7BBF-ED22-4C9D-AE57-CC3F08AE955B}"/>
              </a:ext>
            </a:extLst>
          </p:cNvPr>
          <p:cNvSpPr>
            <a:spLocks noChangeArrowheads="1"/>
          </p:cNvSpPr>
          <p:nvPr/>
        </p:nvSpPr>
        <p:spPr bwMode="auto">
          <a:xfrm>
            <a:off x="2771775" y="2678113"/>
            <a:ext cx="457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de-DE" altLang="de-DE">
              <a:solidFill>
                <a:schemeClr val="tx1"/>
              </a:solidFill>
            </a:endParaRPr>
          </a:p>
          <a:p>
            <a:endParaRPr lang="de-DE" altLang="de-DE">
              <a:solidFill>
                <a:schemeClr val="tx1"/>
              </a:solidFill>
            </a:endParaRPr>
          </a:p>
        </p:txBody>
      </p:sp>
      <p:sp>
        <p:nvSpPr>
          <p:cNvPr id="107525" name="Textfeld 2">
            <a:extLst>
              <a:ext uri="{FF2B5EF4-FFF2-40B4-BE49-F238E27FC236}">
                <a16:creationId xmlns:a16="http://schemas.microsoft.com/office/drawing/2014/main" id="{02E6B982-D45B-46C9-8C8A-871E91820F10}"/>
              </a:ext>
            </a:extLst>
          </p:cNvPr>
          <p:cNvSpPr txBox="1">
            <a:spLocks noChangeArrowheads="1"/>
          </p:cNvSpPr>
          <p:nvPr/>
        </p:nvSpPr>
        <p:spPr bwMode="auto">
          <a:xfrm>
            <a:off x="2519363" y="3270250"/>
            <a:ext cx="4824412"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de-DE" altLang="de-DE" i="1">
                <a:solidFill>
                  <a:schemeClr val="tx1"/>
                </a:solidFill>
                <a:latin typeface="Calibri" panose="020F0502020204030204" pitchFamily="34" charset="0"/>
                <a:cs typeface="Calibri" panose="020F0502020204030204" pitchFamily="34" charset="0"/>
              </a:rPr>
              <a:t>„Es muss politisch was passieren, sonst ändert sich nie irgendwas.“ – Kathrin Hartmann</a:t>
            </a:r>
          </a:p>
        </p:txBody>
      </p:sp>
      <p:sp>
        <p:nvSpPr>
          <p:cNvPr id="107526" name="Fußzeilenplatzhalter 1">
            <a:extLst>
              <a:ext uri="{FF2B5EF4-FFF2-40B4-BE49-F238E27FC236}">
                <a16:creationId xmlns:a16="http://schemas.microsoft.com/office/drawing/2014/main" id="{146FF4D8-C3A5-4EF8-91E0-7A24CD80261B}"/>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buChar char="–"/>
              <a:tabLst>
                <a:tab pos="449263" algn="l"/>
                <a:tab pos="898525" algn="l"/>
                <a:tab pos="1347788" algn="l"/>
                <a:tab pos="1797050" algn="l"/>
                <a:tab pos="2246313" algn="l"/>
                <a:tab pos="2695575" algn="l"/>
              </a:tabLst>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buChar cha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a:extLst>
              <a:ext uri="{FF2B5EF4-FFF2-40B4-BE49-F238E27FC236}">
                <a16:creationId xmlns:a16="http://schemas.microsoft.com/office/drawing/2014/main" id="{AC4AC03B-F2CD-42FE-AE9A-B99517C86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1489075"/>
            <a:ext cx="3817938"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9571" name="Text Box 2">
            <a:extLst>
              <a:ext uri="{FF2B5EF4-FFF2-40B4-BE49-F238E27FC236}">
                <a16:creationId xmlns:a16="http://schemas.microsoft.com/office/drawing/2014/main" id="{C02D5C7D-E319-4D4B-890B-0E9BA3BD6BD9}"/>
              </a:ext>
            </a:extLst>
          </p:cNvPr>
          <p:cNvSpPr txBox="1">
            <a:spLocks noChangeArrowheads="1"/>
          </p:cNvSpPr>
          <p:nvPr/>
        </p:nvSpPr>
        <p:spPr bwMode="auto">
          <a:xfrm>
            <a:off x="900113" y="981075"/>
            <a:ext cx="8001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133059"/>
                </a:solidFill>
                <a:latin typeface="Calibri" panose="020F0502020204030204" pitchFamily="34" charset="0"/>
                <a:ea typeface="Microsoft YaHei" panose="020B0503020204020204" pitchFamily="34" charset="-122"/>
                <a:cs typeface="Calibri" panose="020F0502020204030204" pitchFamily="34" charset="0"/>
              </a:rPr>
              <a:t>UN-Leitprinzipien für Wirtschaft und Menschenrechte – Umsetzung </a:t>
            </a:r>
          </a:p>
        </p:txBody>
      </p:sp>
      <p:sp>
        <p:nvSpPr>
          <p:cNvPr id="109572" name="Text Box 5">
            <a:extLst>
              <a:ext uri="{FF2B5EF4-FFF2-40B4-BE49-F238E27FC236}">
                <a16:creationId xmlns:a16="http://schemas.microsoft.com/office/drawing/2014/main" id="{A3179F03-CA2F-406E-B1B7-8E83EC87CE95}"/>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12C7D436-1F34-4B80-A755-A49904D3D852}" type="slidenum">
              <a:rPr lang="de-DE" altLang="de-DE" sz="1800" b="1">
                <a:solidFill>
                  <a:srgbClr val="FFFFFF"/>
                </a:solidFill>
                <a:latin typeface="Arial" panose="020B0604020202020204" pitchFamily="34" charset="0"/>
              </a:rPr>
              <a:pPr eaLnBrk="1" hangingPunct="1">
                <a:buSzPct val="75000"/>
              </a:pPr>
              <a:t>17</a:t>
            </a:fld>
            <a:endParaRPr lang="de-DE" altLang="de-DE" sz="1800" b="1">
              <a:solidFill>
                <a:srgbClr val="FFFFFF"/>
              </a:solidFill>
              <a:latin typeface="Arial" panose="020B0604020202020204" pitchFamily="34" charset="0"/>
            </a:endParaRPr>
          </a:p>
        </p:txBody>
      </p:sp>
      <p:sp>
        <p:nvSpPr>
          <p:cNvPr id="109573" name="Rectangle 8">
            <a:extLst>
              <a:ext uri="{FF2B5EF4-FFF2-40B4-BE49-F238E27FC236}">
                <a16:creationId xmlns:a16="http://schemas.microsoft.com/office/drawing/2014/main" id="{B684BB15-3164-42FB-9A7E-E50EB2F29D09}"/>
              </a:ext>
            </a:extLst>
          </p:cNvPr>
          <p:cNvSpPr>
            <a:spLocks noChangeArrowheads="1"/>
          </p:cNvSpPr>
          <p:nvPr/>
        </p:nvSpPr>
        <p:spPr bwMode="auto">
          <a:xfrm>
            <a:off x="4105275" y="3257550"/>
            <a:ext cx="1150938" cy="3016250"/>
          </a:xfrm>
          <a:prstGeom prst="rect">
            <a:avLst/>
          </a:prstGeom>
          <a:noFill/>
          <a:ln w="38160" cap="sq">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109574" name="Fußzeilenplatzhalter 1">
            <a:extLst>
              <a:ext uri="{FF2B5EF4-FFF2-40B4-BE49-F238E27FC236}">
                <a16:creationId xmlns:a16="http://schemas.microsoft.com/office/drawing/2014/main" id="{82F5688F-9047-4227-B255-491EE44ABBC1}"/>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ts val="7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rgbClr val="003366"/>
                </a:solidFill>
                <a:latin typeface="Arial" panose="020B0604020202020204" pitchFamily="34" charset="0"/>
                <a:ea typeface="Microsoft YaHei" panose="020B0503020204020204" pitchFamily="34" charset="-122"/>
              </a:defRPr>
            </a:lvl1pPr>
            <a:lvl2pPr>
              <a:spcBef>
                <a:spcPts val="6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rgbClr val="003366"/>
                </a:solidFill>
                <a:latin typeface="Arial" panose="020B0604020202020204" pitchFamily="34" charset="0"/>
                <a:ea typeface="Microsoft YaHei" panose="020B0503020204020204" pitchFamily="34" charset="-122"/>
              </a:defRPr>
            </a:lvl2pPr>
            <a:lvl3pPr>
              <a:spcBef>
                <a:spcPts val="5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000">
                <a:solidFill>
                  <a:srgbClr val="003366"/>
                </a:solidFill>
                <a:latin typeface="Arial" panose="020B0604020202020204" pitchFamily="34" charset="0"/>
                <a:ea typeface="Microsoft YaHei" panose="020B0503020204020204" pitchFamily="34" charset="-122"/>
              </a:defRPr>
            </a:lvl3pPr>
            <a:lvl4pPr>
              <a:spcBef>
                <a:spcPts val="45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4pPr>
            <a:lvl5pPr>
              <a:spcBef>
                <a:spcPts val="45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9pPr>
          </a:lstStyle>
          <a:p>
            <a:pPr>
              <a:spcBef>
                <a:spcPct val="0"/>
              </a:spcBef>
              <a:buClrTx/>
              <a:buSzTx/>
              <a:buFontTx/>
              <a:buNone/>
            </a:pPr>
            <a:r>
              <a:rPr lang="de-DE" altLang="de-DE" sz="1800">
                <a:solidFill>
                  <a:srgbClr val="002060"/>
                </a:solidFill>
                <a:latin typeface="Calibri" panose="020F0502020204030204" pitchFamily="34" charset="0"/>
                <a:ea typeface="MS PGothic" panose="020B0600070205080204" pitchFamily="34" charset="-128"/>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el 1">
            <a:extLst>
              <a:ext uri="{FF2B5EF4-FFF2-40B4-BE49-F238E27FC236}">
                <a16:creationId xmlns:a16="http://schemas.microsoft.com/office/drawing/2014/main" id="{FF3A0E53-DFE7-4AF9-A996-CCB37BCA1573}"/>
              </a:ext>
            </a:extLst>
          </p:cNvPr>
          <p:cNvSpPr>
            <a:spLocks noGrp="1" noChangeArrowheads="1"/>
          </p:cNvSpPr>
          <p:nvPr>
            <p:ph type="title"/>
          </p:nvPr>
        </p:nvSpPr>
        <p:spPr>
          <a:xfrm>
            <a:off x="931863" y="836613"/>
            <a:ext cx="8001000" cy="1008062"/>
          </a:xfrm>
        </p:spPr>
        <p:txBody>
          <a:bodyPr anchor="t"/>
          <a:lstStyle/>
          <a:p>
            <a:pPr eaLnBrk="1" hangingPunct="1">
              <a:lnSpc>
                <a:spcPct val="150000"/>
              </a:lnSpc>
            </a:pPr>
            <a:r>
              <a:rPr lang="de-DE" altLang="de-DE">
                <a:latin typeface="Calibri" panose="020F0502020204030204" pitchFamily="34" charset="0"/>
                <a:cs typeface="Calibri" panose="020F0502020204030204" pitchFamily="34" charset="0"/>
              </a:rPr>
              <a:t>Das Bündnis für nachhaltige Textilien</a:t>
            </a:r>
            <a:endParaRPr lang="de-DE" altLang="de-DE" b="0">
              <a:latin typeface="Calibri" panose="020F0502020204030204" pitchFamily="34" charset="0"/>
              <a:cs typeface="Calibri" panose="020F0502020204030204" pitchFamily="34" charset="0"/>
            </a:endParaRPr>
          </a:p>
        </p:txBody>
      </p:sp>
      <p:sp>
        <p:nvSpPr>
          <p:cNvPr id="111619" name="Foliennummernplatzhalter 6">
            <a:extLst>
              <a:ext uri="{FF2B5EF4-FFF2-40B4-BE49-F238E27FC236}">
                <a16:creationId xmlns:a16="http://schemas.microsoft.com/office/drawing/2014/main" id="{762BA7E8-02B8-4673-861F-9138A07C5D1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1EF3358-F595-41C3-9647-08A853FF1BFA}" type="slidenum">
              <a:rPr lang="de-DE" altLang="de-DE" smtClean="0"/>
              <a:pPr/>
              <a:t>18</a:t>
            </a:fld>
            <a:endParaRPr lang="de-DE" altLang="de-DE"/>
          </a:p>
        </p:txBody>
      </p:sp>
      <p:sp>
        <p:nvSpPr>
          <p:cNvPr id="116740" name="Rectangle 3">
            <a:extLst>
              <a:ext uri="{FF2B5EF4-FFF2-40B4-BE49-F238E27FC236}">
                <a16:creationId xmlns:a16="http://schemas.microsoft.com/office/drawing/2014/main" id="{33E973D1-BDE5-4FE8-B24B-925477A4409B}"/>
              </a:ext>
            </a:extLst>
          </p:cNvPr>
          <p:cNvSpPr>
            <a:spLocks noGrp="1" noChangeArrowheads="1"/>
          </p:cNvSpPr>
          <p:nvPr>
            <p:ph type="body" sz="half" idx="1"/>
          </p:nvPr>
        </p:nvSpPr>
        <p:spPr>
          <a:xfrm>
            <a:off x="1042988" y="2133600"/>
            <a:ext cx="7777162" cy="4319588"/>
          </a:xfrm>
        </p:spPr>
        <p:txBody>
          <a:bodyPr/>
          <a:lstStyle/>
          <a:p>
            <a:pPr marL="0" indent="0" eaLnBrk="1" hangingPunct="1">
              <a:spcBef>
                <a:spcPct val="0"/>
              </a:spcBef>
              <a:spcAft>
                <a:spcPts val="1800"/>
              </a:spcAft>
              <a:buFont typeface="Wingdings" panose="05000000000000000000" pitchFamily="2" charset="2"/>
              <a:buNone/>
              <a:defRPr/>
            </a:pPr>
            <a:r>
              <a:rPr lang="de-DE" altLang="de-DE" sz="2400" b="1" dirty="0">
                <a:solidFill>
                  <a:srgbClr val="003366"/>
                </a:solidFill>
                <a:latin typeface="Calibri" panose="020F0502020204030204" pitchFamily="34" charset="0"/>
                <a:cs typeface="Calibri" panose="020F0502020204030204" pitchFamily="34" charset="0"/>
              </a:rPr>
              <a:t>Entstehungsgeschichte I</a:t>
            </a:r>
            <a:endParaRPr lang="de-DE" altLang="de-DE" sz="2400" b="1" dirty="0">
              <a:latin typeface="Calibri" panose="020F0502020204030204" pitchFamily="34" charset="0"/>
              <a:cs typeface="Calibri" panose="020F0502020204030204" pitchFamily="34" charset="0"/>
            </a:endParaRPr>
          </a:p>
          <a:p>
            <a:pPr eaLnBrk="1" hangingPunct="1">
              <a:spcBef>
                <a:spcPct val="0"/>
              </a:spcBef>
              <a:spcAft>
                <a:spcPts val="1800"/>
              </a:spcAft>
              <a:defRPr/>
            </a:pPr>
            <a:endParaRPr lang="de-DE" altLang="de-DE" sz="2000" dirty="0">
              <a:latin typeface="Calibri" panose="020F0502020204030204" pitchFamily="34" charset="0"/>
              <a:cs typeface="Calibri" panose="020F0502020204030204" pitchFamily="34" charset="0"/>
            </a:endParaRPr>
          </a:p>
          <a:p>
            <a:pPr eaLnBrk="1" hangingPunct="1">
              <a:spcBef>
                <a:spcPct val="0"/>
              </a:spcBef>
              <a:spcAft>
                <a:spcPts val="1800"/>
              </a:spcAft>
              <a:defRPr/>
            </a:pPr>
            <a:r>
              <a:rPr lang="de-DE" altLang="de-DE" sz="2000" dirty="0">
                <a:latin typeface="Calibri" panose="020F0502020204030204" pitchFamily="34" charset="0"/>
                <a:cs typeface="Calibri" panose="020F0502020204030204" pitchFamily="34" charset="0"/>
              </a:rPr>
              <a:t>Politik erkannte Handlungsbedarf nach dem Einsturz des Rana- Plaza-Komplexes in Bangladesch am 24.04.2013</a:t>
            </a:r>
          </a:p>
          <a:p>
            <a:pPr eaLnBrk="1" hangingPunct="1">
              <a:spcBef>
                <a:spcPct val="0"/>
              </a:spcBef>
              <a:spcAft>
                <a:spcPts val="1800"/>
              </a:spcAft>
              <a:defRPr/>
            </a:pPr>
            <a:r>
              <a:rPr lang="de-DE" altLang="de-DE" sz="2000" dirty="0">
                <a:latin typeface="Calibri" panose="020F0502020204030204" pitchFamily="34" charset="0"/>
                <a:cs typeface="Calibri" panose="020F0502020204030204" pitchFamily="34" charset="0"/>
              </a:rPr>
              <a:t>10/2014: Gründung des Textilbündnisses mit wenigen Pionierunternehmen (2% Marktanteil)</a:t>
            </a:r>
          </a:p>
          <a:p>
            <a:pPr eaLnBrk="1" hangingPunct="1">
              <a:spcBef>
                <a:spcPct val="0"/>
              </a:spcBef>
              <a:spcAft>
                <a:spcPts val="1800"/>
              </a:spcAft>
              <a:defRPr/>
            </a:pPr>
            <a:r>
              <a:rPr lang="de-DE" altLang="de-DE" sz="2000" dirty="0">
                <a:latin typeface="Calibri" panose="020F0502020204030204" pitchFamily="34" charset="0"/>
                <a:cs typeface="Calibri" panose="020F0502020204030204" pitchFamily="34" charset="0"/>
              </a:rPr>
              <a:t>06/2015: Breiter Beitritt vieler Unternehmen (&gt;50% Marktanteil)</a:t>
            </a:r>
          </a:p>
        </p:txBody>
      </p:sp>
      <p:sp>
        <p:nvSpPr>
          <p:cNvPr id="111621" name="Fußzeilenplatzhalter 1">
            <a:extLst>
              <a:ext uri="{FF2B5EF4-FFF2-40B4-BE49-F238E27FC236}">
                <a16:creationId xmlns:a16="http://schemas.microsoft.com/office/drawing/2014/main" id="{839CBCF3-26E0-4588-BCFA-32E28B7C0628}"/>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buChar char="–"/>
              <a:tabLst>
                <a:tab pos="449263" algn="l"/>
                <a:tab pos="898525" algn="l"/>
                <a:tab pos="1347788" algn="l"/>
                <a:tab pos="1797050" algn="l"/>
                <a:tab pos="2246313" algn="l"/>
                <a:tab pos="2695575" algn="l"/>
              </a:tabLst>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buChar cha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ext Box 2">
            <a:extLst>
              <a:ext uri="{FF2B5EF4-FFF2-40B4-BE49-F238E27FC236}">
                <a16:creationId xmlns:a16="http://schemas.microsoft.com/office/drawing/2014/main" id="{8464BA58-1398-4B75-94BF-6DB0CCB09FA4}"/>
              </a:ext>
            </a:extLst>
          </p:cNvPr>
          <p:cNvSpPr txBox="1">
            <a:spLocks noChangeArrowheads="1"/>
          </p:cNvSpPr>
          <p:nvPr/>
        </p:nvSpPr>
        <p:spPr bwMode="auto">
          <a:xfrm>
            <a:off x="900113" y="1916113"/>
            <a:ext cx="8001000" cy="4537075"/>
          </a:xfrm>
          <a:prstGeom prst="rect">
            <a:avLst/>
          </a:prstGeom>
          <a:noFill/>
          <a:ln>
            <a:noFill/>
          </a:ln>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0" indent="0" eaLnBrk="1" hangingPunct="1">
              <a:spcBef>
                <a:spcPts val="600"/>
              </a:spcBef>
              <a:buClr>
                <a:srgbClr val="003366"/>
              </a:buClr>
              <a:buSzPct val="75000"/>
              <a:defRPr/>
            </a:pPr>
            <a:r>
              <a:rPr lang="de-DE" altLang="de-DE"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Überblick</a:t>
            </a:r>
          </a:p>
          <a:p>
            <a:pPr marL="0" indent="0" eaLnBrk="1" hangingPunct="1">
              <a:spcBef>
                <a:spcPts val="600"/>
              </a:spcBef>
              <a:buClr>
                <a:srgbClr val="003366"/>
              </a:buClr>
              <a:buSzPct val="75000"/>
              <a:defRPr/>
            </a:pPr>
            <a:endParaRPr lang="de-DE" altLang="de-DE" b="1"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spcBef>
                <a:spcPts val="600"/>
              </a:spcBef>
              <a:buClr>
                <a:srgbClr val="003366"/>
              </a:buClr>
              <a:buSzPct val="75000"/>
              <a:buFont typeface="Wingdings" panose="05000000000000000000" pitchFamily="2" charset="2"/>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Initiative des Bundesministeriums für wirtschaftliche Zusammenarbeit und Entwicklung (BMZ)</a:t>
            </a:r>
          </a:p>
          <a:p>
            <a:pPr eaLnBrk="1" hangingPunct="1">
              <a:spcBef>
                <a:spcPts val="600"/>
              </a:spcBef>
              <a:buClr>
                <a:srgbClr val="003366"/>
              </a:buClr>
              <a:buSzPct val="75000"/>
              <a:buFont typeface="Wingdings" panose="05000000000000000000" pitchFamily="2" charset="2"/>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Freiwillige Mitgliedschaft</a:t>
            </a:r>
          </a:p>
          <a:p>
            <a:pPr eaLnBrk="1" hangingPunct="1">
              <a:spcBef>
                <a:spcPts val="600"/>
              </a:spcBef>
              <a:buClr>
                <a:srgbClr val="003366"/>
              </a:buClr>
              <a:buSzPct val="75000"/>
              <a:buFont typeface="Wingdings" panose="05000000000000000000" pitchFamily="2" charset="2"/>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Multistakeholder Initiative: Teilnehmende aus Wirtschaft, Zivilgesellschaft, Standardorganisationen, Gewerkschaften und Regierung</a:t>
            </a:r>
          </a:p>
          <a:p>
            <a:pPr eaLnBrk="1" hangingPunct="1">
              <a:spcBef>
                <a:spcPts val="600"/>
              </a:spcBef>
              <a:buClr>
                <a:srgbClr val="003366"/>
              </a:buClr>
              <a:buSzPct val="75000"/>
              <a:buFont typeface="Wingdings" panose="05000000000000000000" pitchFamily="2" charset="2"/>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Marktabdeckung am Handelsvolumen von Textilien in Deutschland: ca. 50% (bezogen auf die 100 umsatzstärksten Unternehmen)</a:t>
            </a:r>
          </a:p>
          <a:p>
            <a:pPr eaLnBrk="1" hangingPunct="1">
              <a:spcBef>
                <a:spcPts val="600"/>
              </a:spcBef>
              <a:buClr>
                <a:srgbClr val="003366"/>
              </a:buClr>
              <a:buSzPct val="75000"/>
              <a:buFont typeface="Wingdings" panose="05000000000000000000" pitchFamily="2" charset="2"/>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Paritätisch besetzter Steuerungskreis; Entscheidung im Konsens</a:t>
            </a:r>
          </a:p>
          <a:p>
            <a:pPr eaLnBrk="1" hangingPunct="1">
              <a:spcBef>
                <a:spcPts val="600"/>
              </a:spcBef>
              <a:buClr>
                <a:srgbClr val="003366"/>
              </a:buClr>
              <a:buSzPct val="75000"/>
              <a:buFont typeface="Wingdings" panose="05000000000000000000" pitchFamily="2" charset="2"/>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Ziel: „die soziale, ökologische und ökonomische Nachhaltigkeit entlang der gesamten Textilkette kontinuierlich zu verbessern“</a:t>
            </a:r>
          </a:p>
          <a:p>
            <a:pPr eaLnBrk="1" hangingPunct="1">
              <a:spcBef>
                <a:spcPts val="600"/>
              </a:spcBef>
              <a:buClr>
                <a:srgbClr val="003366"/>
              </a:buClr>
              <a:buSzPct val="75000"/>
              <a:buFont typeface="Wingdings" panose="05000000000000000000" pitchFamily="2" charset="2"/>
              <a:buChar char=""/>
              <a:defRPr/>
            </a:pPr>
            <a:endPar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spcBef>
                <a:spcPts val="600"/>
              </a:spcBef>
              <a:buClr>
                <a:srgbClr val="003366"/>
              </a:buClr>
              <a:buSzPct val="75000"/>
              <a:buFont typeface="Wingdings" panose="05000000000000000000" pitchFamily="2" charset="2"/>
              <a:buChar char=""/>
              <a:defRPr/>
            </a:pPr>
            <a:endParaRPr lang="de-DE" altLang="de-DE" sz="1600" dirty="0">
              <a:solidFill>
                <a:srgbClr val="003366"/>
              </a:solidFill>
              <a:latin typeface="Arial" panose="020B0604020202020204" pitchFamily="34" charset="0"/>
              <a:ea typeface="Microsoft YaHei" panose="020B0503020204020204" pitchFamily="34" charset="-122"/>
            </a:endParaRPr>
          </a:p>
          <a:p>
            <a:pPr eaLnBrk="1" hangingPunct="1">
              <a:spcBef>
                <a:spcPts val="600"/>
              </a:spcBef>
              <a:buClr>
                <a:srgbClr val="003366"/>
              </a:buClr>
              <a:buSzPct val="75000"/>
              <a:buFont typeface="Wingdings" panose="05000000000000000000" pitchFamily="2" charset="2"/>
              <a:buChar char=""/>
              <a:defRPr/>
            </a:pPr>
            <a:endParaRPr lang="de-DE" altLang="de-DE" sz="1600" dirty="0">
              <a:solidFill>
                <a:srgbClr val="003366"/>
              </a:solidFill>
              <a:latin typeface="Arial" panose="020B0604020202020204" pitchFamily="34" charset="0"/>
              <a:ea typeface="Microsoft YaHei" panose="020B0503020204020204" pitchFamily="34" charset="-122"/>
            </a:endParaRPr>
          </a:p>
          <a:p>
            <a:pPr eaLnBrk="1" hangingPunct="1">
              <a:spcBef>
                <a:spcPts val="600"/>
              </a:spcBef>
              <a:buClr>
                <a:srgbClr val="003366"/>
              </a:buClr>
              <a:buSzPct val="75000"/>
              <a:buFont typeface="Wingdings" panose="05000000000000000000" pitchFamily="2" charset="2"/>
              <a:buChar char=""/>
              <a:defRPr/>
            </a:pPr>
            <a:endParaRPr lang="de-DE" altLang="de-DE" sz="1600" dirty="0">
              <a:solidFill>
                <a:srgbClr val="003366"/>
              </a:solidFill>
              <a:latin typeface="Arial" panose="020B0604020202020204" pitchFamily="34" charset="0"/>
              <a:ea typeface="Microsoft YaHei" panose="020B0503020204020204" pitchFamily="34" charset="-122"/>
            </a:endParaRPr>
          </a:p>
          <a:p>
            <a:pPr eaLnBrk="1" hangingPunct="1">
              <a:spcBef>
                <a:spcPts val="600"/>
              </a:spcBef>
              <a:buClr>
                <a:srgbClr val="003366"/>
              </a:buClr>
              <a:buSzPct val="75000"/>
              <a:buFont typeface="Wingdings" panose="05000000000000000000" pitchFamily="2" charset="2"/>
              <a:buChar char=""/>
              <a:defRPr/>
            </a:pPr>
            <a:endParaRPr lang="de-DE" altLang="de-DE" sz="1600" b="1" dirty="0">
              <a:solidFill>
                <a:srgbClr val="003366"/>
              </a:solidFill>
              <a:latin typeface="Arial" panose="020B0604020202020204" pitchFamily="34" charset="0"/>
              <a:ea typeface="Microsoft YaHei" panose="020B0503020204020204" pitchFamily="34" charset="-122"/>
            </a:endParaRPr>
          </a:p>
        </p:txBody>
      </p:sp>
      <p:sp>
        <p:nvSpPr>
          <p:cNvPr id="113667" name="Text Box 5">
            <a:extLst>
              <a:ext uri="{FF2B5EF4-FFF2-40B4-BE49-F238E27FC236}">
                <a16:creationId xmlns:a16="http://schemas.microsoft.com/office/drawing/2014/main" id="{530DF70B-CF82-40DD-81FE-A9096077C3FE}"/>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0D29D8FA-9E3E-4513-BE06-56E361F307D3}" type="slidenum">
              <a:rPr lang="de-DE" altLang="de-DE" sz="1800" b="1">
                <a:solidFill>
                  <a:srgbClr val="FFFFFF"/>
                </a:solidFill>
                <a:latin typeface="Arial" panose="020B0604020202020204" pitchFamily="34" charset="0"/>
              </a:rPr>
              <a:pPr eaLnBrk="1" hangingPunct="1">
                <a:buSzPct val="75000"/>
              </a:pPr>
              <a:t>19</a:t>
            </a:fld>
            <a:endParaRPr lang="de-DE" altLang="de-DE" sz="1800" b="1">
              <a:solidFill>
                <a:srgbClr val="FFFFFF"/>
              </a:solidFill>
              <a:latin typeface="Arial" panose="020B0604020202020204" pitchFamily="34" charset="0"/>
            </a:endParaRPr>
          </a:p>
        </p:txBody>
      </p:sp>
      <p:pic>
        <p:nvPicPr>
          <p:cNvPr id="113668" name="Picture 6">
            <a:extLst>
              <a:ext uri="{FF2B5EF4-FFF2-40B4-BE49-F238E27FC236}">
                <a16:creationId xmlns:a16="http://schemas.microsoft.com/office/drawing/2014/main" id="{110549B1-E3CF-43E7-A69B-3F7693E56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1549400"/>
            <a:ext cx="386715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3669" name="Titel 1">
            <a:extLst>
              <a:ext uri="{FF2B5EF4-FFF2-40B4-BE49-F238E27FC236}">
                <a16:creationId xmlns:a16="http://schemas.microsoft.com/office/drawing/2014/main" id="{F25071D3-FC24-4554-BBB9-FCB38BB98825}"/>
              </a:ext>
            </a:extLst>
          </p:cNvPr>
          <p:cNvSpPr txBox="1">
            <a:spLocks noChangeArrowheads="1"/>
          </p:cNvSpPr>
          <p:nvPr/>
        </p:nvSpPr>
        <p:spPr bwMode="auto">
          <a:xfrm>
            <a:off x="927100" y="692150"/>
            <a:ext cx="8001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buClr>
                <a:srgbClr val="000000"/>
              </a:buClr>
              <a:buSzPct val="100000"/>
              <a:buFont typeface="Times New Roman" panose="02020603050405020304" pitchFamily="18" charset="0"/>
              <a:buNone/>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Das Bündnis für nachhaltige Textilien</a:t>
            </a:r>
            <a:br>
              <a:rPr lang="de-DE" altLang="de-DE" sz="2800" b="1">
                <a:solidFill>
                  <a:srgbClr val="003366"/>
                </a:solidFill>
                <a:latin typeface="Arial" panose="020B0604020202020204" pitchFamily="34" charset="0"/>
                <a:ea typeface="Microsoft YaHei" panose="020B0503020204020204" pitchFamily="34" charset="-122"/>
                <a:cs typeface="Calibri" panose="020F0502020204030204" pitchFamily="34" charset="0"/>
              </a:rPr>
            </a:br>
            <a:endParaRPr lang="de-DE" altLang="de-DE" sz="2800">
              <a:solidFill>
                <a:srgbClr val="003366"/>
              </a:solidFill>
              <a:latin typeface="Arial" panose="020B0604020202020204" pitchFamily="34" charset="0"/>
              <a:ea typeface="Microsoft YaHei" panose="020B0503020204020204" pitchFamily="34" charset="-122"/>
              <a:cs typeface="Calibri" panose="020F0502020204030204" pitchFamily="34" charset="0"/>
            </a:endParaRPr>
          </a:p>
        </p:txBody>
      </p:sp>
      <p:sp>
        <p:nvSpPr>
          <p:cNvPr id="113670" name="Fußzeilenplatzhalter 1">
            <a:extLst>
              <a:ext uri="{FF2B5EF4-FFF2-40B4-BE49-F238E27FC236}">
                <a16:creationId xmlns:a16="http://schemas.microsoft.com/office/drawing/2014/main" id="{7DD44535-EEC2-4B6B-B820-D371A9F02B93}"/>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ts val="7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rgbClr val="003366"/>
                </a:solidFill>
                <a:latin typeface="Arial" panose="020B0604020202020204" pitchFamily="34" charset="0"/>
                <a:ea typeface="Microsoft YaHei" panose="020B0503020204020204" pitchFamily="34" charset="-122"/>
              </a:defRPr>
            </a:lvl1pPr>
            <a:lvl2pPr>
              <a:spcBef>
                <a:spcPts val="6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rgbClr val="003366"/>
                </a:solidFill>
                <a:latin typeface="Arial" panose="020B0604020202020204" pitchFamily="34" charset="0"/>
                <a:ea typeface="Microsoft YaHei" panose="020B0503020204020204" pitchFamily="34" charset="-122"/>
              </a:defRPr>
            </a:lvl2pPr>
            <a:lvl3pPr>
              <a:spcBef>
                <a:spcPts val="5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000">
                <a:solidFill>
                  <a:srgbClr val="003366"/>
                </a:solidFill>
                <a:latin typeface="Arial" panose="020B0604020202020204" pitchFamily="34" charset="0"/>
                <a:ea typeface="Microsoft YaHei" panose="020B0503020204020204" pitchFamily="34" charset="-122"/>
              </a:defRPr>
            </a:lvl3pPr>
            <a:lvl4pPr>
              <a:spcBef>
                <a:spcPts val="45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4pPr>
            <a:lvl5pPr>
              <a:spcBef>
                <a:spcPts val="45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9pPr>
          </a:lstStyle>
          <a:p>
            <a:pPr>
              <a:spcBef>
                <a:spcPct val="0"/>
              </a:spcBef>
              <a:buClrTx/>
              <a:buSzTx/>
              <a:buFontTx/>
              <a:buNone/>
            </a:pPr>
            <a:r>
              <a:rPr lang="de-DE" altLang="de-DE" sz="1800">
                <a:solidFill>
                  <a:srgbClr val="002060"/>
                </a:solidFill>
                <a:latin typeface="Calibri" panose="020F0502020204030204" pitchFamily="34" charset="0"/>
                <a:ea typeface="MS PGothic" panose="020B0600070205080204" pitchFamily="34" charset="-128"/>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7">
            <a:extLst>
              <a:ext uri="{FF2B5EF4-FFF2-40B4-BE49-F238E27FC236}">
                <a16:creationId xmlns:a16="http://schemas.microsoft.com/office/drawing/2014/main" id="{DEFC7FA3-7A45-4072-831F-006E8BCDB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2017713"/>
            <a:ext cx="1990725"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hteck 1">
            <a:extLst>
              <a:ext uri="{FF2B5EF4-FFF2-40B4-BE49-F238E27FC236}">
                <a16:creationId xmlns:a16="http://schemas.microsoft.com/office/drawing/2014/main" id="{8310AF42-A5EC-4252-A296-87C4E8DB6419}"/>
              </a:ext>
            </a:extLst>
          </p:cNvPr>
          <p:cNvSpPr>
            <a:spLocks noChangeArrowheads="1"/>
          </p:cNvSpPr>
          <p:nvPr/>
        </p:nvSpPr>
        <p:spPr bwMode="auto">
          <a:xfrm>
            <a:off x="228600" y="6457950"/>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SzPct val="100000"/>
            </a:pPr>
            <a:r>
              <a:rPr lang="de-DE" altLang="de-DE" sz="2000" b="1">
                <a:solidFill>
                  <a:srgbClr val="FFFFFF"/>
                </a:solidFill>
                <a:latin typeface="Calibri" panose="020F0502020204030204" pitchFamily="34" charset="0"/>
                <a:cs typeface="Calibri" panose="020F0502020204030204" pitchFamily="34" charset="0"/>
              </a:rPr>
              <a:t>2</a:t>
            </a:r>
            <a:endParaRPr lang="de-DE" altLang="de-DE" b="1">
              <a:solidFill>
                <a:srgbClr val="FFFFFF"/>
              </a:solidFill>
              <a:latin typeface="Calibri" panose="020F0502020204030204" pitchFamily="34" charset="0"/>
              <a:cs typeface="Calibri" panose="020F0502020204030204" pitchFamily="34" charset="0"/>
            </a:endParaRPr>
          </a:p>
        </p:txBody>
      </p:sp>
      <p:sp>
        <p:nvSpPr>
          <p:cNvPr id="2" name="Textfeld 1">
            <a:extLst>
              <a:ext uri="{FF2B5EF4-FFF2-40B4-BE49-F238E27FC236}">
                <a16:creationId xmlns:a16="http://schemas.microsoft.com/office/drawing/2014/main" id="{8E4CA2D1-E14A-47A0-B57F-3B7D418D4836}"/>
              </a:ext>
            </a:extLst>
          </p:cNvPr>
          <p:cNvSpPr txBox="1"/>
          <p:nvPr/>
        </p:nvSpPr>
        <p:spPr>
          <a:xfrm>
            <a:off x="1119188" y="2052638"/>
            <a:ext cx="6264275" cy="4975225"/>
          </a:xfrm>
          <a:prstGeom prst="rect">
            <a:avLst/>
          </a:prstGeom>
          <a:noFill/>
        </p:spPr>
        <p:txBody>
          <a:bodyPr>
            <a:spAutoFit/>
          </a:bodyPr>
          <a:lstStyle/>
          <a:p>
            <a:pPr defTabSz="407442" eaLnBrk="1">
              <a:lnSpc>
                <a:spcPct val="93000"/>
              </a:lnSpc>
              <a:spcAft>
                <a:spcPts val="522"/>
              </a:spcAft>
              <a:buSzPct val="100000"/>
              <a:defRPr/>
            </a:pPr>
            <a:r>
              <a:rPr lang="de-DE" altLang="de-DE" sz="1600" b="1" dirty="0">
                <a:solidFill>
                  <a:srgbClr val="002060"/>
                </a:solidFill>
                <a:latin typeface="Calibri" panose="020F0502020204030204" pitchFamily="34" charset="0"/>
                <a:cs typeface="Calibri" panose="020F0502020204030204" pitchFamily="34" charset="0"/>
              </a:rPr>
              <a:t>1. Politisches Engagement:</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Mitarbeit in der Kampagne für Saubere Kleidung (CCC)</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Mitarbeit im Bündnis für Nachhaltige Textilien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Mitarbeit beim </a:t>
            </a:r>
            <a:r>
              <a:rPr lang="de-DE" sz="1600" dirty="0" err="1">
                <a:solidFill>
                  <a:srgbClr val="002060"/>
                </a:solidFill>
                <a:latin typeface="Calibri" panose="020F0502020204030204" pitchFamily="34" charset="0"/>
                <a:cs typeface="Calibri" panose="020F0502020204030204" pitchFamily="34" charset="0"/>
              </a:rPr>
              <a:t>CorA</a:t>
            </a:r>
            <a:r>
              <a:rPr lang="de-DE" sz="1600" dirty="0">
                <a:solidFill>
                  <a:srgbClr val="002060"/>
                </a:solidFill>
                <a:latin typeface="Calibri" panose="020F0502020204030204" pitchFamily="34" charset="0"/>
                <a:cs typeface="Calibri" panose="020F0502020204030204" pitchFamily="34" charset="0"/>
              </a:rPr>
              <a:t>-Netzwerk </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Einsatz gegen moderne Sklaverei in Spinnereien in Indien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Kampagnen #</a:t>
            </a:r>
            <a:r>
              <a:rPr lang="de-DE" sz="1600" dirty="0" err="1">
                <a:solidFill>
                  <a:srgbClr val="002060"/>
                </a:solidFill>
                <a:latin typeface="Calibri" panose="020F0502020204030204" pitchFamily="34" charset="0"/>
                <a:cs typeface="Calibri" panose="020F0502020204030204" pitchFamily="34" charset="0"/>
              </a:rPr>
              <a:t>GegenGewalt</a:t>
            </a:r>
            <a:r>
              <a:rPr lang="de-DE" sz="1600" dirty="0">
                <a:solidFill>
                  <a:srgbClr val="002060"/>
                </a:solidFill>
                <a:latin typeface="Calibri" panose="020F0502020204030204" pitchFamily="34" charset="0"/>
                <a:cs typeface="Calibri" panose="020F0502020204030204" pitchFamily="34" charset="0"/>
              </a:rPr>
              <a:t> an Textilarbeiterinnen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Kampagne #Wer passt auf? Mütter und Kinder in Fabriken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Engagement in Köln und Bonn (</a:t>
            </a:r>
            <a:r>
              <a:rPr lang="de-DE" sz="1600" dirty="0" err="1">
                <a:solidFill>
                  <a:srgbClr val="002060"/>
                </a:solidFill>
                <a:latin typeface="Calibri" panose="020F0502020204030204" pitchFamily="34" charset="0"/>
                <a:cs typeface="Calibri" panose="020F0502020204030204" pitchFamily="34" charset="0"/>
              </a:rPr>
              <a:t>FairQuatschen</a:t>
            </a:r>
            <a:r>
              <a:rPr lang="de-DE" sz="1600" dirty="0">
                <a:solidFill>
                  <a:srgbClr val="002060"/>
                </a:solidFill>
                <a:latin typeface="Calibri" panose="020F0502020204030204" pitchFamily="34" charset="0"/>
                <a:cs typeface="Calibri" panose="020F0502020204030204" pitchFamily="34" charset="0"/>
              </a:rPr>
              <a:t>)</a:t>
            </a:r>
          </a:p>
          <a:p>
            <a:pPr marL="2880" defTabSz="407442" eaLnBrk="1">
              <a:lnSpc>
                <a:spcPct val="93000"/>
              </a:lnSpc>
              <a:spcAft>
                <a:spcPts val="522"/>
              </a:spcAft>
              <a:buClr>
                <a:srgbClr val="000000"/>
              </a:buClr>
              <a:buSzPct val="45000"/>
              <a:defRPr/>
            </a:pPr>
            <a:endParaRPr lang="de-DE" altLang="de-DE" sz="1600" dirty="0">
              <a:solidFill>
                <a:srgbClr val="002060"/>
              </a:solidFill>
              <a:latin typeface="Calibri" panose="020F0502020204030204" pitchFamily="34" charset="0"/>
              <a:cs typeface="Calibri" panose="020F0502020204030204" pitchFamily="34" charset="0"/>
            </a:endParaRPr>
          </a:p>
          <a:p>
            <a:pPr defTabSz="407442" eaLnBrk="1">
              <a:lnSpc>
                <a:spcPct val="93000"/>
              </a:lnSpc>
              <a:spcAft>
                <a:spcPts val="522"/>
              </a:spcAft>
              <a:buSzPct val="100000"/>
              <a:defRPr/>
            </a:pPr>
            <a:r>
              <a:rPr lang="de-DE" altLang="de-DE" sz="1600" b="1" dirty="0">
                <a:solidFill>
                  <a:srgbClr val="002060"/>
                </a:solidFill>
                <a:latin typeface="Calibri" panose="020F0502020204030204" pitchFamily="34" charset="0"/>
                <a:cs typeface="Calibri" panose="020F0502020204030204" pitchFamily="34" charset="0"/>
              </a:rPr>
              <a:t>2. Bildungs- und Beratungsprojekte:</a:t>
            </a:r>
          </a:p>
          <a:p>
            <a:pPr marL="285750" indent="-285750" defTabSz="407442" eaLnBrk="1">
              <a:lnSpc>
                <a:spcPct val="93000"/>
              </a:lnSpc>
              <a:spcAft>
                <a:spcPts val="522"/>
              </a:spcAft>
              <a:buSzPct val="10000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Bildungsarbeit an Hochschulen und Schulen</a:t>
            </a:r>
          </a:p>
          <a:p>
            <a:pPr marL="285750" indent="-285750" defTabSz="407442" eaLnBrk="1">
              <a:lnSpc>
                <a:spcPct val="93000"/>
              </a:lnSpc>
              <a:spcAft>
                <a:spcPts val="522"/>
              </a:spcAft>
              <a:buSzPct val="10000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faire öffentliche Beschaffung von Berufsbekleidung</a:t>
            </a:r>
          </a:p>
          <a:p>
            <a:pPr marL="285750" indent="-285750" defTabSz="407442" eaLnBrk="1">
              <a:lnSpc>
                <a:spcPct val="93000"/>
              </a:lnSpc>
              <a:spcAft>
                <a:spcPts val="522"/>
              </a:spcAft>
              <a:buSzPct val="100000"/>
              <a:buFont typeface="Arial" panose="020B0604020202020204" pitchFamily="34" charset="0"/>
              <a:buChar char="•"/>
              <a:defRPr/>
            </a:pPr>
            <a:r>
              <a:rPr lang="de-DE" sz="1600" dirty="0" err="1">
                <a:solidFill>
                  <a:srgbClr val="002060"/>
                </a:solidFill>
                <a:latin typeface="Calibri" panose="020F0502020204030204" pitchFamily="34" charset="0"/>
                <a:cs typeface="Calibri" panose="020F0502020204030204" pitchFamily="34" charset="0"/>
              </a:rPr>
              <a:t>Verbraucher_innentipps</a:t>
            </a:r>
            <a:r>
              <a:rPr lang="de-DE" sz="1600" dirty="0">
                <a:solidFill>
                  <a:srgbClr val="002060"/>
                </a:solidFill>
                <a:latin typeface="Calibri" panose="020F0502020204030204" pitchFamily="34" charset="0"/>
                <a:cs typeface="Calibri" panose="020F0502020204030204" pitchFamily="34" charset="0"/>
              </a:rPr>
              <a:t> zu öko-fairer Mode</a:t>
            </a:r>
          </a:p>
          <a:p>
            <a:pPr marL="2880" defTabSz="407442" eaLnBrk="1">
              <a:lnSpc>
                <a:spcPct val="93000"/>
              </a:lnSpc>
              <a:spcAft>
                <a:spcPts val="522"/>
              </a:spcAft>
              <a:buClr>
                <a:srgbClr val="000000"/>
              </a:buClr>
              <a:buSzPct val="45000"/>
              <a:defRPr/>
            </a:pPr>
            <a:endParaRPr lang="de-DE" altLang="de-DE" sz="1600" dirty="0">
              <a:solidFill>
                <a:srgbClr val="002060"/>
              </a:solidFill>
              <a:latin typeface="Calibri" panose="020F0502020204030204" pitchFamily="34" charset="0"/>
              <a:cs typeface="Calibri" panose="020F0502020204030204" pitchFamily="34" charset="0"/>
            </a:endParaRPr>
          </a:p>
          <a:p>
            <a:pPr defTabSz="407442" eaLnBrk="1">
              <a:lnSpc>
                <a:spcPct val="93000"/>
              </a:lnSpc>
              <a:spcAft>
                <a:spcPts val="522"/>
              </a:spcAft>
              <a:buSzPct val="100000"/>
              <a:defRPr/>
            </a:pPr>
            <a:r>
              <a:rPr lang="de-DE" altLang="de-DE" sz="1600" b="1" dirty="0">
                <a:solidFill>
                  <a:srgbClr val="002060"/>
                </a:solidFill>
                <a:latin typeface="Calibri" panose="020F0502020204030204" pitchFamily="34" charset="0"/>
                <a:cs typeface="Calibri" panose="020F0502020204030204" pitchFamily="34" charset="0"/>
              </a:rPr>
              <a:t>3. Solidaritätsfonds: </a:t>
            </a:r>
          </a:p>
          <a:p>
            <a:pPr marL="285750" indent="-285750" defTabSz="407442" eaLnBrk="1">
              <a:lnSpc>
                <a:spcPct val="93000"/>
              </a:lnSpc>
              <a:spcAft>
                <a:spcPts val="522"/>
              </a:spcAft>
              <a:buSzPct val="10000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Unterstützung von </a:t>
            </a:r>
            <a:r>
              <a:rPr lang="de-DE" sz="1600" dirty="0" err="1">
                <a:solidFill>
                  <a:srgbClr val="002060"/>
                </a:solidFill>
                <a:latin typeface="Calibri" panose="020F0502020204030204" pitchFamily="34" charset="0"/>
                <a:cs typeface="Calibri" panose="020F0502020204030204" pitchFamily="34" charset="0"/>
              </a:rPr>
              <a:t>Arbeiter_innen</a:t>
            </a:r>
            <a:r>
              <a:rPr lang="de-DE" sz="1600" dirty="0">
                <a:solidFill>
                  <a:srgbClr val="002060"/>
                </a:solidFill>
                <a:latin typeface="Calibri" panose="020F0502020204030204" pitchFamily="34" charset="0"/>
                <a:cs typeface="Calibri" panose="020F0502020204030204" pitchFamily="34" charset="0"/>
              </a:rPr>
              <a:t> in Indien und Bangladesch</a:t>
            </a:r>
          </a:p>
          <a:p>
            <a:pPr marL="285750" indent="-285750" defTabSz="407442" eaLnBrk="1">
              <a:lnSpc>
                <a:spcPct val="93000"/>
              </a:lnSpc>
              <a:spcAft>
                <a:spcPts val="522"/>
              </a:spcAft>
              <a:buSzPct val="10000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Finanzierung von Rechtsbeistand und Beratung</a:t>
            </a:r>
            <a:endParaRPr lang="de-DE" altLang="de-DE" sz="1600" dirty="0">
              <a:solidFill>
                <a:srgbClr val="002060"/>
              </a:solidFill>
              <a:latin typeface="Calibri" panose="020F0502020204030204" pitchFamily="34" charset="0"/>
              <a:cs typeface="Calibri" panose="020F0502020204030204" pitchFamily="34" charset="0"/>
            </a:endParaRPr>
          </a:p>
          <a:p>
            <a:pPr marL="2880" defTabSz="407442" eaLnBrk="1">
              <a:lnSpc>
                <a:spcPct val="93000"/>
              </a:lnSpc>
              <a:spcAft>
                <a:spcPts val="522"/>
              </a:spcAft>
              <a:buClr>
                <a:srgbClr val="000000"/>
              </a:buClr>
              <a:buSzPct val="45000"/>
              <a:defRPr/>
            </a:pPr>
            <a:endParaRPr lang="de-DE" altLang="de-DE" sz="1600" dirty="0">
              <a:solidFill>
                <a:srgbClr val="002060"/>
              </a:solidFill>
              <a:latin typeface="Calibri" panose="020F0502020204030204" pitchFamily="34" charset="0"/>
              <a:cs typeface="Calibri" panose="020F0502020204030204" pitchFamily="34" charset="0"/>
            </a:endParaRPr>
          </a:p>
        </p:txBody>
      </p:sp>
      <p:sp>
        <p:nvSpPr>
          <p:cNvPr id="78853" name="Rechteck 3">
            <a:extLst>
              <a:ext uri="{FF2B5EF4-FFF2-40B4-BE49-F238E27FC236}">
                <a16:creationId xmlns:a16="http://schemas.microsoft.com/office/drawing/2014/main" id="{E4D45343-413D-4CE7-A83F-7419FFDF0DD0}"/>
              </a:ext>
            </a:extLst>
          </p:cNvPr>
          <p:cNvSpPr>
            <a:spLocks noChangeArrowheads="1"/>
          </p:cNvSpPr>
          <p:nvPr/>
        </p:nvSpPr>
        <p:spPr bwMode="auto">
          <a:xfrm>
            <a:off x="1119188" y="1093788"/>
            <a:ext cx="8024812"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buSzPct val="100000"/>
            </a:pPr>
            <a:r>
              <a:rPr lang="de-DE" altLang="de-DE" sz="2000" b="1">
                <a:solidFill>
                  <a:srgbClr val="003366"/>
                </a:solidFill>
                <a:latin typeface="Calibri" panose="020F0502020204030204" pitchFamily="34" charset="0"/>
                <a:cs typeface="Calibri" panose="020F0502020204030204" pitchFamily="34" charset="0"/>
              </a:rPr>
              <a:t>Unser Ziel: </a:t>
            </a:r>
            <a:r>
              <a:rPr lang="de-DE" altLang="de-DE" sz="2000">
                <a:solidFill>
                  <a:srgbClr val="003366"/>
                </a:solidFill>
                <a:latin typeface="Calibri" panose="020F0502020204030204" pitchFamily="34" charset="0"/>
                <a:cs typeface="Calibri" panose="020F0502020204030204" pitchFamily="34" charset="0"/>
              </a:rPr>
              <a:t>menschenwürdige, sichere Arbeitsbedingungen für Frauen und Mädchen in der globalen Textilindustrie</a:t>
            </a:r>
          </a:p>
          <a:p>
            <a:pPr algn="ctr" eaLnBrk="1" hangingPunct="1">
              <a:lnSpc>
                <a:spcPct val="90000"/>
              </a:lnSpc>
              <a:buSzPct val="100000"/>
            </a:pPr>
            <a:endParaRPr lang="de-DE" altLang="de-DE" b="1">
              <a:solidFill>
                <a:srgbClr val="003366"/>
              </a:solidFill>
              <a:latin typeface="Calibri" panose="020F0502020204030204" pitchFamily="34" charset="0"/>
              <a:cs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4" name="Text Box 2">
            <a:extLst>
              <a:ext uri="{FF2B5EF4-FFF2-40B4-BE49-F238E27FC236}">
                <a16:creationId xmlns:a16="http://schemas.microsoft.com/office/drawing/2014/main" id="{71C5CD70-518B-4EB7-AF89-EE2EE8974385}"/>
              </a:ext>
            </a:extLst>
          </p:cNvPr>
          <p:cNvSpPr txBox="1">
            <a:spLocks noChangeArrowheads="1"/>
          </p:cNvSpPr>
          <p:nvPr/>
        </p:nvSpPr>
        <p:spPr bwMode="auto">
          <a:xfrm>
            <a:off x="914400" y="198913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SzPct val="75000"/>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Handlungsbereiche</a:t>
            </a:r>
          </a:p>
          <a:p>
            <a:pPr eaLnBrk="1" hangingPunct="1">
              <a:spcBef>
                <a:spcPts val="600"/>
              </a:spcBef>
              <a:buSzPct val="75000"/>
            </a:pPr>
            <a:endParaRPr lang="de-DE" altLang="de-DE" sz="2000" b="1" u="sng">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spcBef>
                <a:spcPts val="600"/>
              </a:spcBef>
              <a:buSzPct val="75000"/>
            </a:pPr>
            <a:r>
              <a:rPr lang="de-DE" altLang="de-DE" sz="2000" b="1" u="sng">
                <a:solidFill>
                  <a:srgbClr val="003366"/>
                </a:solidFill>
                <a:latin typeface="Calibri" panose="020F0502020204030204" pitchFamily="34" charset="0"/>
                <a:ea typeface="Microsoft YaHei" panose="020B0503020204020204" pitchFamily="34" charset="-122"/>
                <a:cs typeface="Calibri" panose="020F0502020204030204" pitchFamily="34" charset="0"/>
              </a:rPr>
              <a:t>sozial</a:t>
            </a:r>
          </a:p>
          <a:p>
            <a:pPr eaLnBrk="1" hangingPunct="1">
              <a:spcBef>
                <a:spcPts val="600"/>
              </a:spcBef>
              <a:buClr>
                <a:srgbClr val="003366"/>
              </a:buClr>
              <a:buSzPct val="75000"/>
              <a:buFont typeface="Wingdings" panose="05000000000000000000" pitchFamily="2" charset="2"/>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alle Stufen der textilen Kette</a:t>
            </a:r>
          </a:p>
          <a:p>
            <a:pPr eaLnBrk="1" hangingPunct="1">
              <a:spcBef>
                <a:spcPts val="600"/>
              </a:spcBef>
              <a:buClr>
                <a:srgbClr val="003366"/>
              </a:buClr>
              <a:buSzPct val="75000"/>
              <a:buFont typeface="Wingdings" panose="05000000000000000000" pitchFamily="2" charset="2"/>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ILO-Kernarbeitsnormen</a:t>
            </a:r>
          </a:p>
          <a:p>
            <a:pPr eaLnBrk="1" hangingPunct="1">
              <a:spcBef>
                <a:spcPts val="600"/>
              </a:spcBef>
              <a:buClr>
                <a:srgbClr val="003366"/>
              </a:buClr>
              <a:buSzPct val="75000"/>
              <a:buFont typeface="Wingdings" panose="05000000000000000000" pitchFamily="2" charset="2"/>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Arbeits- und Gebäudesicherheit</a:t>
            </a:r>
          </a:p>
          <a:p>
            <a:pPr eaLnBrk="1" hangingPunct="1">
              <a:spcBef>
                <a:spcPts val="600"/>
              </a:spcBef>
              <a:buClr>
                <a:srgbClr val="003366"/>
              </a:buClr>
              <a:buSzPct val="75000"/>
              <a:buFont typeface="Wingdings" panose="05000000000000000000" pitchFamily="2" charset="2"/>
              <a:buChar char=""/>
            </a:pPr>
            <a:r>
              <a:rPr lang="de-DE" altLang="de-DE" sz="2000" b="1">
                <a:solidFill>
                  <a:srgbClr val="003366"/>
                </a:solidFill>
                <a:latin typeface="Calibri" panose="020F0502020204030204" pitchFamily="34" charset="0"/>
                <a:ea typeface="Microsoft YaHei" panose="020B0503020204020204" pitchFamily="34" charset="-122"/>
                <a:cs typeface="Calibri" panose="020F0502020204030204" pitchFamily="34" charset="0"/>
              </a:rPr>
              <a:t>Existenzlöhne</a:t>
            </a:r>
          </a:p>
          <a:p>
            <a:pPr eaLnBrk="1" hangingPunct="1">
              <a:spcBef>
                <a:spcPts val="600"/>
              </a:spcBef>
              <a:buClr>
                <a:srgbClr val="003366"/>
              </a:buClr>
              <a:buSzPct val="75000"/>
              <a:buFont typeface="Wingdings" panose="05000000000000000000" pitchFamily="2" charset="2"/>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Arbeitszeiten</a:t>
            </a:r>
          </a:p>
          <a:p>
            <a:pPr eaLnBrk="1" hangingPunct="1">
              <a:spcBef>
                <a:spcPts val="600"/>
              </a:spcBef>
              <a:buClr>
                <a:srgbClr val="003366"/>
              </a:buClr>
              <a:buSzPct val="75000"/>
              <a:buFont typeface="Wingdings" panose="05000000000000000000" pitchFamily="2" charset="2"/>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Prekäre Beschäftigung</a:t>
            </a:r>
          </a:p>
          <a:p>
            <a:pPr eaLnBrk="1" hangingPunct="1">
              <a:spcBef>
                <a:spcPts val="600"/>
              </a:spcBef>
              <a:buClr>
                <a:srgbClr val="003366"/>
              </a:buClr>
              <a:buSzPct val="75000"/>
              <a:buFont typeface="Wingdings" panose="05000000000000000000" pitchFamily="2" charset="2"/>
              <a:buNone/>
            </a:pPr>
            <a:endParaRPr lang="de-DE" altLang="de-DE">
              <a:solidFill>
                <a:srgbClr val="003366"/>
              </a:solidFill>
              <a:latin typeface="Arial" panose="020B0604020202020204" pitchFamily="34" charset="0"/>
              <a:ea typeface="Microsoft YaHei" panose="020B0503020204020204" pitchFamily="34" charset="-122"/>
              <a:cs typeface="Calibri" panose="020F0502020204030204" pitchFamily="34" charset="0"/>
            </a:endParaRPr>
          </a:p>
          <a:p>
            <a:pPr eaLnBrk="1" hangingPunct="1">
              <a:spcBef>
                <a:spcPts val="600"/>
              </a:spcBef>
              <a:buClr>
                <a:srgbClr val="003366"/>
              </a:buClr>
              <a:buSzPct val="75000"/>
              <a:buFont typeface="Wingdings" panose="05000000000000000000" pitchFamily="2" charset="2"/>
              <a:buNone/>
            </a:pPr>
            <a:endParaRPr lang="de-DE" altLang="de-DE">
              <a:solidFill>
                <a:srgbClr val="003366"/>
              </a:solidFill>
              <a:latin typeface="Arial" panose="020B0604020202020204" pitchFamily="34" charset="0"/>
              <a:ea typeface="Microsoft YaHei" panose="020B0503020204020204" pitchFamily="34" charset="-122"/>
              <a:cs typeface="Calibri" panose="020F0502020204030204" pitchFamily="34" charset="0"/>
            </a:endParaRPr>
          </a:p>
        </p:txBody>
      </p:sp>
      <p:sp>
        <p:nvSpPr>
          <p:cNvPr id="115715" name="Text Box 5">
            <a:extLst>
              <a:ext uri="{FF2B5EF4-FFF2-40B4-BE49-F238E27FC236}">
                <a16:creationId xmlns:a16="http://schemas.microsoft.com/office/drawing/2014/main" id="{810FDA9B-F249-421E-9543-254E7F59B8DA}"/>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81CE04A0-F070-4BD7-936A-32702B817741}" type="slidenum">
              <a:rPr lang="de-DE" altLang="de-DE" sz="1800" b="1">
                <a:solidFill>
                  <a:srgbClr val="FFFFFF"/>
                </a:solidFill>
                <a:latin typeface="Arial" panose="020B0604020202020204" pitchFamily="34" charset="0"/>
              </a:rPr>
              <a:pPr eaLnBrk="1" hangingPunct="1">
                <a:buSzPct val="75000"/>
              </a:pPr>
              <a:t>20</a:t>
            </a:fld>
            <a:endParaRPr lang="de-DE" altLang="de-DE" sz="1800" b="1">
              <a:solidFill>
                <a:srgbClr val="FFFFFF"/>
              </a:solidFill>
              <a:latin typeface="Arial" panose="020B0604020202020204" pitchFamily="34" charset="0"/>
            </a:endParaRPr>
          </a:p>
        </p:txBody>
      </p:sp>
      <p:sp>
        <p:nvSpPr>
          <p:cNvPr id="115716" name="Titel 1">
            <a:extLst>
              <a:ext uri="{FF2B5EF4-FFF2-40B4-BE49-F238E27FC236}">
                <a16:creationId xmlns:a16="http://schemas.microsoft.com/office/drawing/2014/main" id="{D2B93F0E-92DE-4E81-BB60-176D856606AF}"/>
              </a:ext>
            </a:extLst>
          </p:cNvPr>
          <p:cNvSpPr txBox="1">
            <a:spLocks noChangeArrowheads="1"/>
          </p:cNvSpPr>
          <p:nvPr/>
        </p:nvSpPr>
        <p:spPr bwMode="auto">
          <a:xfrm>
            <a:off x="914400" y="692150"/>
            <a:ext cx="80010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New Roman" panose="02020603050405020304" pitchFamily="18" charset="0"/>
                <a:ea typeface="MS PGothic" panose="020B0600070205080204" pitchFamily="34" charset="-128"/>
              </a:defRPr>
            </a:lvl1pPr>
            <a:lvl2pPr>
              <a:defRPr sz="2400">
                <a:solidFill>
                  <a:schemeClr val="bg1"/>
                </a:solidFill>
                <a:latin typeface="Times New Roman" panose="02020603050405020304" pitchFamily="18" charset="0"/>
                <a:ea typeface="MS PGothic" panose="020B0600070205080204" pitchFamily="34" charset="-128"/>
              </a:defRPr>
            </a:lvl2pPr>
            <a:lvl3pPr>
              <a:defRPr sz="2400">
                <a:solidFill>
                  <a:schemeClr val="bg1"/>
                </a:solidFill>
                <a:latin typeface="Times New Roman" panose="02020603050405020304" pitchFamily="18" charset="0"/>
                <a:ea typeface="MS PGothic" panose="020B0600070205080204" pitchFamily="34" charset="-128"/>
              </a:defRPr>
            </a:lvl3pPr>
            <a:lvl4pPr>
              <a:defRPr sz="2400">
                <a:solidFill>
                  <a:schemeClr val="bg1"/>
                </a:solidFill>
                <a:latin typeface="Times New Roman" panose="02020603050405020304" pitchFamily="18" charset="0"/>
                <a:ea typeface="MS PGothic" panose="020B0600070205080204" pitchFamily="34" charset="-128"/>
              </a:defRPr>
            </a:lvl4pPr>
            <a:lvl5pPr>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lnSpc>
                <a:spcPct val="150000"/>
              </a:lnSpc>
            </a:pPr>
            <a:r>
              <a:rPr lang="de-DE" altLang="de-DE" sz="2800" b="1">
                <a:solidFill>
                  <a:schemeClr val="bg2"/>
                </a:solidFill>
                <a:latin typeface="Calibri" panose="020F0502020204030204" pitchFamily="34" charset="0"/>
                <a:cs typeface="Calibri" panose="020F0502020204030204" pitchFamily="34" charset="0"/>
              </a:rPr>
              <a:t>Das Bündnis für nachhaltige Textilien</a:t>
            </a:r>
            <a:endParaRPr lang="de-DE" altLang="de-DE" sz="2800">
              <a:solidFill>
                <a:schemeClr val="bg2"/>
              </a:solidFill>
              <a:latin typeface="Calibri" panose="020F0502020204030204" pitchFamily="34" charset="0"/>
              <a:cs typeface="Calibri" panose="020F0502020204030204" pitchFamily="34" charset="0"/>
            </a:endParaRPr>
          </a:p>
        </p:txBody>
      </p:sp>
      <p:sp>
        <p:nvSpPr>
          <p:cNvPr id="115717" name="Fußzeilenplatzhalter 1">
            <a:extLst>
              <a:ext uri="{FF2B5EF4-FFF2-40B4-BE49-F238E27FC236}">
                <a16:creationId xmlns:a16="http://schemas.microsoft.com/office/drawing/2014/main" id="{31170DCD-644D-4684-8869-193B084E4598}"/>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buChar char="–"/>
              <a:tabLst>
                <a:tab pos="449263" algn="l"/>
                <a:tab pos="898525" algn="l"/>
                <a:tab pos="1347788" algn="l"/>
                <a:tab pos="1797050" algn="l"/>
                <a:tab pos="2246313" algn="l"/>
                <a:tab pos="2695575" algn="l"/>
              </a:tabLst>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buChar cha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2" name="Text Box 2">
            <a:extLst>
              <a:ext uri="{FF2B5EF4-FFF2-40B4-BE49-F238E27FC236}">
                <a16:creationId xmlns:a16="http://schemas.microsoft.com/office/drawing/2014/main" id="{B1336C1E-DADF-49F7-BA28-B867AA79E0F5}"/>
              </a:ext>
            </a:extLst>
          </p:cNvPr>
          <p:cNvSpPr txBox="1">
            <a:spLocks noChangeArrowheads="1"/>
          </p:cNvSpPr>
          <p:nvPr/>
        </p:nvSpPr>
        <p:spPr bwMode="auto">
          <a:xfrm>
            <a:off x="914400" y="198913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SzPct val="75000"/>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Handlungsbereiche</a:t>
            </a:r>
          </a:p>
          <a:p>
            <a:pPr eaLnBrk="1" hangingPunct="1">
              <a:spcBef>
                <a:spcPts val="600"/>
              </a:spcBef>
              <a:buSzPct val="75000"/>
            </a:pPr>
            <a:r>
              <a:rPr lang="de-DE" altLang="de-DE" sz="2000" b="1" u="sng">
                <a:solidFill>
                  <a:srgbClr val="003366"/>
                </a:solidFill>
                <a:latin typeface="Calibri" panose="020F0502020204030204" pitchFamily="34" charset="0"/>
                <a:ea typeface="Microsoft YaHei" panose="020B0503020204020204" pitchFamily="34" charset="-122"/>
                <a:cs typeface="Calibri" panose="020F0502020204030204" pitchFamily="34" charset="0"/>
              </a:rPr>
              <a:t>ökologisch</a:t>
            </a:r>
          </a:p>
          <a:p>
            <a:pPr eaLnBrk="1" hangingPunct="1">
              <a:spcBef>
                <a:spcPts val="600"/>
              </a:spcBef>
              <a:buClr>
                <a:srgbClr val="003366"/>
              </a:buClr>
              <a:buSzPct val="75000"/>
              <a:buFont typeface="Wingdings" panose="05000000000000000000" pitchFamily="2" charset="2"/>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(Agro)Chemikalieneinsatz und Wassernutzung</a:t>
            </a:r>
          </a:p>
          <a:p>
            <a:pPr eaLnBrk="1" hangingPunct="1">
              <a:spcBef>
                <a:spcPts val="600"/>
              </a:spcBef>
              <a:buClr>
                <a:srgbClr val="003366"/>
              </a:buClr>
              <a:buSzPct val="75000"/>
              <a:buFont typeface="Wingdings" panose="05000000000000000000" pitchFamily="2" charset="2"/>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Baumwollanbau, - verarbeitung &amp; synthetische Fasern</a:t>
            </a:r>
          </a:p>
          <a:p>
            <a:pPr eaLnBrk="1" hangingPunct="1">
              <a:spcBef>
                <a:spcPts val="600"/>
              </a:spcBef>
              <a:buClr>
                <a:srgbClr val="003366"/>
              </a:buClr>
              <a:buSzPct val="75000"/>
              <a:buFont typeface="Wingdings" panose="05000000000000000000" pitchFamily="2" charset="2"/>
              <a:buNone/>
            </a:pPr>
            <a:endPar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spcBef>
                <a:spcPts val="600"/>
              </a:spcBef>
              <a:buSzPct val="75000"/>
            </a:pPr>
            <a:r>
              <a:rPr lang="de-DE" altLang="de-DE" sz="2000" b="1" u="sng">
                <a:solidFill>
                  <a:srgbClr val="003366"/>
                </a:solidFill>
                <a:latin typeface="Calibri" panose="020F0502020204030204" pitchFamily="34" charset="0"/>
                <a:ea typeface="Microsoft YaHei" panose="020B0503020204020204" pitchFamily="34" charset="-122"/>
                <a:cs typeface="Calibri" panose="020F0502020204030204" pitchFamily="34" charset="0"/>
              </a:rPr>
              <a:t>ökonomisch</a:t>
            </a:r>
          </a:p>
          <a:p>
            <a:pPr eaLnBrk="1" hangingPunct="1">
              <a:spcBef>
                <a:spcPts val="600"/>
              </a:spcBef>
              <a:buClr>
                <a:srgbClr val="003366"/>
              </a:buClr>
              <a:buSzPct val="75000"/>
              <a:buFont typeface="Wingdings" panose="05000000000000000000" pitchFamily="2" charset="2"/>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Korruption</a:t>
            </a:r>
          </a:p>
          <a:p>
            <a:pPr eaLnBrk="1" hangingPunct="1">
              <a:spcBef>
                <a:spcPts val="600"/>
              </a:spcBef>
              <a:buClr>
                <a:srgbClr val="003366"/>
              </a:buClr>
              <a:buSzPct val="75000"/>
              <a:buFont typeface="Wingdings" panose="05000000000000000000" pitchFamily="2" charset="2"/>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Transparenz in der Lieferkette</a:t>
            </a:r>
          </a:p>
          <a:p>
            <a:pPr eaLnBrk="1" hangingPunct="1">
              <a:spcBef>
                <a:spcPts val="600"/>
              </a:spcBef>
              <a:buClr>
                <a:srgbClr val="003366"/>
              </a:buClr>
              <a:buSzPct val="75000"/>
              <a:buFont typeface="Wingdings" panose="05000000000000000000" pitchFamily="2" charset="2"/>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Geschäftspraktiken</a:t>
            </a:r>
          </a:p>
          <a:p>
            <a:pPr eaLnBrk="1" hangingPunct="1">
              <a:spcBef>
                <a:spcPts val="600"/>
              </a:spcBef>
              <a:buClr>
                <a:srgbClr val="003366"/>
              </a:buClr>
              <a:buSzPct val="75000"/>
              <a:buFont typeface="Wingdings" panose="05000000000000000000" pitchFamily="2" charset="2"/>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Subcontracting</a:t>
            </a:r>
          </a:p>
          <a:p>
            <a:pPr eaLnBrk="1" hangingPunct="1">
              <a:spcBef>
                <a:spcPts val="600"/>
              </a:spcBef>
              <a:buClr>
                <a:srgbClr val="003366"/>
              </a:buClr>
              <a:buSzPct val="75000"/>
              <a:buFont typeface="Wingdings" panose="05000000000000000000" pitchFamily="2" charset="2"/>
              <a:buNone/>
            </a:pPr>
            <a:endParaRPr lang="de-DE" altLang="de-DE">
              <a:solidFill>
                <a:srgbClr val="003366"/>
              </a:solidFill>
              <a:latin typeface="Arial" panose="020B0604020202020204" pitchFamily="34" charset="0"/>
              <a:ea typeface="Microsoft YaHei" panose="020B0503020204020204" pitchFamily="34" charset="-122"/>
              <a:cs typeface="Calibri" panose="020F0502020204030204" pitchFamily="34" charset="0"/>
            </a:endParaRPr>
          </a:p>
          <a:p>
            <a:pPr eaLnBrk="1" hangingPunct="1">
              <a:spcBef>
                <a:spcPts val="600"/>
              </a:spcBef>
              <a:buSzPct val="75000"/>
            </a:pPr>
            <a:endParaRPr lang="de-DE" altLang="de-DE">
              <a:solidFill>
                <a:srgbClr val="003366"/>
              </a:solidFill>
              <a:latin typeface="Arial" panose="020B0604020202020204" pitchFamily="34" charset="0"/>
              <a:ea typeface="Microsoft YaHei" panose="020B0503020204020204" pitchFamily="34" charset="-122"/>
              <a:cs typeface="Calibri" panose="020F0502020204030204" pitchFamily="34" charset="0"/>
            </a:endParaRPr>
          </a:p>
        </p:txBody>
      </p:sp>
      <p:sp>
        <p:nvSpPr>
          <p:cNvPr id="117763" name="Text Box 5">
            <a:extLst>
              <a:ext uri="{FF2B5EF4-FFF2-40B4-BE49-F238E27FC236}">
                <a16:creationId xmlns:a16="http://schemas.microsoft.com/office/drawing/2014/main" id="{6D37DCA4-EF59-4739-9389-4997DA26516B}"/>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F2D5E228-8DFE-4FA4-A407-6FBF63CF4805}" type="slidenum">
              <a:rPr lang="de-DE" altLang="de-DE" sz="1800" b="1">
                <a:solidFill>
                  <a:srgbClr val="FFFFFF"/>
                </a:solidFill>
                <a:latin typeface="Arial" panose="020B0604020202020204" pitchFamily="34" charset="0"/>
              </a:rPr>
              <a:pPr eaLnBrk="1" hangingPunct="1">
                <a:buSzPct val="75000"/>
              </a:pPr>
              <a:t>21</a:t>
            </a:fld>
            <a:endParaRPr lang="de-DE" altLang="de-DE" sz="1800" b="1">
              <a:solidFill>
                <a:srgbClr val="FFFFFF"/>
              </a:solidFill>
              <a:latin typeface="Arial" panose="020B0604020202020204" pitchFamily="34" charset="0"/>
            </a:endParaRPr>
          </a:p>
        </p:txBody>
      </p:sp>
      <p:sp>
        <p:nvSpPr>
          <p:cNvPr id="117764" name="Titel 1">
            <a:extLst>
              <a:ext uri="{FF2B5EF4-FFF2-40B4-BE49-F238E27FC236}">
                <a16:creationId xmlns:a16="http://schemas.microsoft.com/office/drawing/2014/main" id="{40ABAFCA-C30D-4E20-98F3-19D6E1CD5623}"/>
              </a:ext>
            </a:extLst>
          </p:cNvPr>
          <p:cNvSpPr txBox="1">
            <a:spLocks noChangeArrowheads="1"/>
          </p:cNvSpPr>
          <p:nvPr/>
        </p:nvSpPr>
        <p:spPr bwMode="auto">
          <a:xfrm>
            <a:off x="914400" y="692150"/>
            <a:ext cx="80010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New Roman" panose="02020603050405020304" pitchFamily="18" charset="0"/>
                <a:ea typeface="MS PGothic" panose="020B0600070205080204" pitchFamily="34" charset="-128"/>
              </a:defRPr>
            </a:lvl1pPr>
            <a:lvl2pPr>
              <a:defRPr sz="2400">
                <a:solidFill>
                  <a:schemeClr val="bg1"/>
                </a:solidFill>
                <a:latin typeface="Times New Roman" panose="02020603050405020304" pitchFamily="18" charset="0"/>
                <a:ea typeface="MS PGothic" panose="020B0600070205080204" pitchFamily="34" charset="-128"/>
              </a:defRPr>
            </a:lvl2pPr>
            <a:lvl3pPr>
              <a:defRPr sz="2400">
                <a:solidFill>
                  <a:schemeClr val="bg1"/>
                </a:solidFill>
                <a:latin typeface="Times New Roman" panose="02020603050405020304" pitchFamily="18" charset="0"/>
                <a:ea typeface="MS PGothic" panose="020B0600070205080204" pitchFamily="34" charset="-128"/>
              </a:defRPr>
            </a:lvl3pPr>
            <a:lvl4pPr>
              <a:defRPr sz="2400">
                <a:solidFill>
                  <a:schemeClr val="bg1"/>
                </a:solidFill>
                <a:latin typeface="Times New Roman" panose="02020603050405020304" pitchFamily="18" charset="0"/>
                <a:ea typeface="MS PGothic" panose="020B0600070205080204" pitchFamily="34" charset="-128"/>
              </a:defRPr>
            </a:lvl4pPr>
            <a:lvl5pPr>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lnSpc>
                <a:spcPct val="150000"/>
              </a:lnSpc>
            </a:pPr>
            <a:r>
              <a:rPr lang="de-DE" altLang="de-DE" sz="2800" b="1">
                <a:solidFill>
                  <a:schemeClr val="bg2"/>
                </a:solidFill>
                <a:latin typeface="Calibri" panose="020F0502020204030204" pitchFamily="34" charset="0"/>
                <a:cs typeface="Calibri" panose="020F0502020204030204" pitchFamily="34" charset="0"/>
              </a:rPr>
              <a:t>Das Bündnis für nachhaltige Textilien</a:t>
            </a:r>
            <a:endParaRPr lang="de-DE" altLang="de-DE" sz="2800">
              <a:solidFill>
                <a:schemeClr val="bg2"/>
              </a:solidFill>
              <a:latin typeface="Arial" panose="020B0604020202020204" pitchFamily="34" charset="0"/>
            </a:endParaRPr>
          </a:p>
        </p:txBody>
      </p:sp>
      <p:sp>
        <p:nvSpPr>
          <p:cNvPr id="117765" name="Fußzeilenplatzhalter 1">
            <a:extLst>
              <a:ext uri="{FF2B5EF4-FFF2-40B4-BE49-F238E27FC236}">
                <a16:creationId xmlns:a16="http://schemas.microsoft.com/office/drawing/2014/main" id="{6178E8D3-A99E-47D4-B6DE-D19BA1AEE4ED}"/>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buChar char="–"/>
              <a:tabLst>
                <a:tab pos="449263" algn="l"/>
                <a:tab pos="898525" algn="l"/>
                <a:tab pos="1347788" algn="l"/>
                <a:tab pos="1797050" algn="l"/>
                <a:tab pos="2246313" algn="l"/>
                <a:tab pos="2695575" algn="l"/>
              </a:tabLst>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buChar cha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el 1">
            <a:extLst>
              <a:ext uri="{FF2B5EF4-FFF2-40B4-BE49-F238E27FC236}">
                <a16:creationId xmlns:a16="http://schemas.microsoft.com/office/drawing/2014/main" id="{B1C604ED-DC51-4923-A02F-972E271D7D20}"/>
              </a:ext>
            </a:extLst>
          </p:cNvPr>
          <p:cNvSpPr>
            <a:spLocks noGrp="1" noChangeArrowheads="1"/>
          </p:cNvSpPr>
          <p:nvPr>
            <p:ph type="title"/>
          </p:nvPr>
        </p:nvSpPr>
        <p:spPr>
          <a:xfrm>
            <a:off x="914400" y="692150"/>
            <a:ext cx="8001000" cy="1008063"/>
          </a:xfrm>
        </p:spPr>
        <p:txBody>
          <a:bodyPr anchor="t"/>
          <a:lstStyle/>
          <a:p>
            <a:pPr eaLnBrk="1" hangingPunct="1">
              <a:lnSpc>
                <a:spcPct val="150000"/>
              </a:lnSpc>
            </a:pPr>
            <a:r>
              <a:rPr lang="de-DE" altLang="de-DE">
                <a:latin typeface="Calibri" panose="020F0502020204030204" pitchFamily="34" charset="0"/>
                <a:cs typeface="Calibri" panose="020F0502020204030204" pitchFamily="34" charset="0"/>
              </a:rPr>
              <a:t>Das Bündnis für nachhaltige Textilien</a:t>
            </a:r>
            <a:br>
              <a:rPr lang="de-DE" altLang="de-DE">
                <a:latin typeface="Calibri" panose="020F0502020204030204" pitchFamily="34" charset="0"/>
                <a:cs typeface="Calibri" panose="020F0502020204030204" pitchFamily="34" charset="0"/>
              </a:rPr>
            </a:br>
            <a:r>
              <a:rPr lang="de-DE" altLang="de-DE" b="0">
                <a:latin typeface="Calibri" panose="020F0502020204030204" pitchFamily="34" charset="0"/>
                <a:cs typeface="Calibri" panose="020F0502020204030204" pitchFamily="34" charset="0"/>
              </a:rPr>
              <a:t>Aktivitäten in drei Säulen</a:t>
            </a:r>
          </a:p>
        </p:txBody>
      </p:sp>
      <p:sp>
        <p:nvSpPr>
          <p:cNvPr id="119811" name="Foliennummernplatzhalter 6">
            <a:extLst>
              <a:ext uri="{FF2B5EF4-FFF2-40B4-BE49-F238E27FC236}">
                <a16:creationId xmlns:a16="http://schemas.microsoft.com/office/drawing/2014/main" id="{DAD2866E-4C5C-46C5-9017-C61EE552678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B8321F6-1C59-4BA1-AC37-2DE836E23936}" type="slidenum">
              <a:rPr lang="de-DE" altLang="de-DE" smtClean="0"/>
              <a:pPr/>
              <a:t>22</a:t>
            </a:fld>
            <a:endParaRPr lang="de-DE" altLang="de-DE"/>
          </a:p>
        </p:txBody>
      </p:sp>
      <p:sp>
        <p:nvSpPr>
          <p:cNvPr id="119812" name="Textfeld 13">
            <a:extLst>
              <a:ext uri="{FF2B5EF4-FFF2-40B4-BE49-F238E27FC236}">
                <a16:creationId xmlns:a16="http://schemas.microsoft.com/office/drawing/2014/main" id="{032BCD57-E8FA-4587-AFAB-C80F837F9AC8}"/>
              </a:ext>
            </a:extLst>
          </p:cNvPr>
          <p:cNvSpPr txBox="1">
            <a:spLocks noChangeArrowheads="1"/>
          </p:cNvSpPr>
          <p:nvPr/>
        </p:nvSpPr>
        <p:spPr bwMode="auto">
          <a:xfrm>
            <a:off x="3252788" y="2605088"/>
            <a:ext cx="4679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ea typeface="MS PGothic" panose="020B0600070205080204" pitchFamily="34" charset="-128"/>
              </a:defRPr>
            </a:lvl1pPr>
            <a:lvl2pPr>
              <a:defRPr sz="2400">
                <a:solidFill>
                  <a:schemeClr val="bg1"/>
                </a:solidFill>
                <a:latin typeface="Times New Roman" panose="02020603050405020304" pitchFamily="18" charset="0"/>
                <a:ea typeface="MS PGothic" panose="020B0600070205080204" pitchFamily="34" charset="-128"/>
              </a:defRPr>
            </a:lvl2pPr>
            <a:lvl3pPr>
              <a:defRPr sz="2400">
                <a:solidFill>
                  <a:schemeClr val="bg1"/>
                </a:solidFill>
                <a:latin typeface="Times New Roman" panose="02020603050405020304" pitchFamily="18" charset="0"/>
                <a:ea typeface="MS PGothic" panose="020B0600070205080204" pitchFamily="34" charset="-128"/>
              </a:defRPr>
            </a:lvl3pPr>
            <a:lvl4pPr>
              <a:defRPr sz="2400">
                <a:solidFill>
                  <a:schemeClr val="bg1"/>
                </a:solidFill>
                <a:latin typeface="Times New Roman" panose="02020603050405020304" pitchFamily="18" charset="0"/>
                <a:ea typeface="MS PGothic" panose="020B0600070205080204" pitchFamily="34" charset="-128"/>
              </a:defRPr>
            </a:lvl4pPr>
            <a:lvl5pPr>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9pPr>
          </a:lstStyle>
          <a:p>
            <a:pPr algn="ctr" defTabSz="914400"/>
            <a:r>
              <a:rPr lang="de-DE" altLang="de-DE" sz="1400">
                <a:solidFill>
                  <a:srgbClr val="FFFFFF"/>
                </a:solidFill>
                <a:latin typeface="Calibri" panose="020F0502020204030204" pitchFamily="34" charset="0"/>
              </a:rPr>
              <a:t>12 paritätisch besetzte Mitglieder</a:t>
            </a:r>
          </a:p>
        </p:txBody>
      </p:sp>
      <p:sp>
        <p:nvSpPr>
          <p:cNvPr id="119813" name="Fußzeilenplatzhalter 5">
            <a:extLst>
              <a:ext uri="{FF2B5EF4-FFF2-40B4-BE49-F238E27FC236}">
                <a16:creationId xmlns:a16="http://schemas.microsoft.com/office/drawing/2014/main" id="{B935A6DA-81E0-420C-916B-DED4C6A3FB97}"/>
              </a:ext>
            </a:extLst>
          </p:cNvPr>
          <p:cNvSpPr txBox="1">
            <a:spLocks/>
          </p:cNvSpPr>
          <p:nvPr/>
        </p:nvSpPr>
        <p:spPr bwMode="auto">
          <a:xfrm>
            <a:off x="5076825" y="6073775"/>
            <a:ext cx="3671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a:solidFill>
                  <a:schemeClr val="bg1"/>
                </a:solidFill>
                <a:latin typeface="Times New Roman" panose="02020603050405020304" pitchFamily="18" charset="0"/>
                <a:ea typeface="MS PGothic" panose="020B0600070205080204" pitchFamily="34" charset="-128"/>
              </a:defRPr>
            </a:lvl1pPr>
            <a:lvl2pPr>
              <a:defRPr sz="2400">
                <a:solidFill>
                  <a:schemeClr val="bg1"/>
                </a:solidFill>
                <a:latin typeface="Times New Roman" panose="02020603050405020304" pitchFamily="18" charset="0"/>
                <a:ea typeface="MS PGothic" panose="020B0600070205080204" pitchFamily="34" charset="-128"/>
              </a:defRPr>
            </a:lvl2pPr>
            <a:lvl3pPr>
              <a:defRPr sz="2400">
                <a:solidFill>
                  <a:schemeClr val="bg1"/>
                </a:solidFill>
                <a:latin typeface="Times New Roman" panose="02020603050405020304" pitchFamily="18" charset="0"/>
                <a:ea typeface="MS PGothic" panose="020B0600070205080204" pitchFamily="34" charset="-128"/>
              </a:defRPr>
            </a:lvl3pPr>
            <a:lvl4pPr>
              <a:defRPr sz="2400">
                <a:solidFill>
                  <a:schemeClr val="bg1"/>
                </a:solidFill>
                <a:latin typeface="Times New Roman" panose="02020603050405020304" pitchFamily="18" charset="0"/>
                <a:ea typeface="MS PGothic" panose="020B0600070205080204" pitchFamily="34" charset="-128"/>
              </a:defRPr>
            </a:lvl4pPr>
            <a:lvl5pPr>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r>
              <a:rPr lang="de-DE" altLang="de-DE" sz="1400">
                <a:solidFill>
                  <a:srgbClr val="003366"/>
                </a:solidFill>
                <a:latin typeface="Calibri" panose="020F0502020204030204" pitchFamily="34" charset="0"/>
                <a:cs typeface="Calibri" panose="020F0502020204030204" pitchFamily="34" charset="0"/>
              </a:rPr>
              <a:t>Quelle: GIZ / Sekretariat des Textilbündnisses</a:t>
            </a:r>
          </a:p>
        </p:txBody>
      </p:sp>
      <p:pic>
        <p:nvPicPr>
          <p:cNvPr id="119814" name="Picture 2">
            <a:extLst>
              <a:ext uri="{FF2B5EF4-FFF2-40B4-BE49-F238E27FC236}">
                <a16:creationId xmlns:a16="http://schemas.microsoft.com/office/drawing/2014/main" id="{45E1A7F9-A79B-4377-B7A6-D29BDD299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205038"/>
            <a:ext cx="6877050"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5" name="Fußzeilenplatzhalter 1">
            <a:extLst>
              <a:ext uri="{FF2B5EF4-FFF2-40B4-BE49-F238E27FC236}">
                <a16:creationId xmlns:a16="http://schemas.microsoft.com/office/drawing/2014/main" id="{CAFF252F-D1C3-40E6-B148-E51801096BF1}"/>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buChar char="–"/>
              <a:tabLst>
                <a:tab pos="449263" algn="l"/>
                <a:tab pos="898525" algn="l"/>
                <a:tab pos="1347788" algn="l"/>
                <a:tab pos="1797050" algn="l"/>
                <a:tab pos="2246313" algn="l"/>
                <a:tab pos="2695575" algn="l"/>
              </a:tabLst>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buChar cha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el 1">
            <a:extLst>
              <a:ext uri="{FF2B5EF4-FFF2-40B4-BE49-F238E27FC236}">
                <a16:creationId xmlns:a16="http://schemas.microsoft.com/office/drawing/2014/main" id="{9EFAEA41-A114-4935-B888-7D46413B8A70}"/>
              </a:ext>
            </a:extLst>
          </p:cNvPr>
          <p:cNvSpPr>
            <a:spLocks noGrp="1" noChangeArrowheads="1"/>
          </p:cNvSpPr>
          <p:nvPr>
            <p:ph type="title"/>
          </p:nvPr>
        </p:nvSpPr>
        <p:spPr>
          <a:xfrm>
            <a:off x="914400" y="692150"/>
            <a:ext cx="8001000" cy="1008063"/>
          </a:xfrm>
        </p:spPr>
        <p:txBody>
          <a:bodyPr anchor="t"/>
          <a:lstStyle/>
          <a:p>
            <a:pPr eaLnBrk="1" hangingPunct="1">
              <a:lnSpc>
                <a:spcPct val="150000"/>
              </a:lnSpc>
            </a:pPr>
            <a:r>
              <a:rPr lang="de-DE" altLang="de-DE">
                <a:latin typeface="Calibri" panose="020F0502020204030204" pitchFamily="34" charset="0"/>
                <a:cs typeface="Calibri" panose="020F0502020204030204" pitchFamily="34" charset="0"/>
              </a:rPr>
              <a:t>Das Bündnis für nachhaltige Textilien</a:t>
            </a:r>
            <a:br>
              <a:rPr lang="de-DE" altLang="de-DE">
                <a:latin typeface="Calibri" panose="020F0502020204030204" pitchFamily="34" charset="0"/>
                <a:cs typeface="Calibri" panose="020F0502020204030204" pitchFamily="34" charset="0"/>
              </a:rPr>
            </a:br>
            <a:r>
              <a:rPr lang="de-DE" altLang="de-DE" sz="2400">
                <a:latin typeface="Calibri" panose="020F0502020204030204" pitchFamily="34" charset="0"/>
                <a:cs typeface="Calibri" panose="020F0502020204030204" pitchFamily="34" charset="0"/>
              </a:rPr>
              <a:t>Individuelle Verantwortung („Review-Prozess“)</a:t>
            </a:r>
          </a:p>
        </p:txBody>
      </p:sp>
      <p:sp>
        <p:nvSpPr>
          <p:cNvPr id="121859" name="Foliennummernplatzhalter 6">
            <a:extLst>
              <a:ext uri="{FF2B5EF4-FFF2-40B4-BE49-F238E27FC236}">
                <a16:creationId xmlns:a16="http://schemas.microsoft.com/office/drawing/2014/main" id="{F757CCF9-8DC2-4DDB-B79F-18E662E7A57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9D185D1-574E-47BA-9BCB-348D2F6EBA53}" type="slidenum">
              <a:rPr lang="de-DE" altLang="de-DE" smtClean="0"/>
              <a:pPr/>
              <a:t>23</a:t>
            </a:fld>
            <a:endParaRPr lang="de-DE" altLang="de-DE"/>
          </a:p>
        </p:txBody>
      </p:sp>
      <p:sp>
        <p:nvSpPr>
          <p:cNvPr id="121860" name="Rectangle 3">
            <a:extLst>
              <a:ext uri="{FF2B5EF4-FFF2-40B4-BE49-F238E27FC236}">
                <a16:creationId xmlns:a16="http://schemas.microsoft.com/office/drawing/2014/main" id="{50353871-7675-40CA-AE7E-4F4EFC739944}"/>
              </a:ext>
            </a:extLst>
          </p:cNvPr>
          <p:cNvSpPr>
            <a:spLocks noGrp="1" noChangeArrowheads="1"/>
          </p:cNvSpPr>
          <p:nvPr>
            <p:ph type="body" sz="half" idx="1"/>
          </p:nvPr>
        </p:nvSpPr>
        <p:spPr>
          <a:xfrm>
            <a:off x="4067175" y="2060575"/>
            <a:ext cx="4897438" cy="4537075"/>
          </a:xfrm>
        </p:spPr>
        <p:txBody>
          <a:bodyPr/>
          <a:lstStyle/>
          <a:p>
            <a:pPr eaLnBrk="1" hangingPunct="1">
              <a:spcBef>
                <a:spcPct val="0"/>
              </a:spcBef>
              <a:spcAft>
                <a:spcPts val="1800"/>
              </a:spcAft>
            </a:pPr>
            <a:r>
              <a:rPr lang="de-DE" altLang="de-DE" sz="2000">
                <a:latin typeface="Calibri" panose="020F0502020204030204" pitchFamily="34" charset="0"/>
                <a:cs typeface="Calibri" panose="020F0502020204030204" pitchFamily="34" charset="0"/>
              </a:rPr>
              <a:t>Prozess zur Umsetzung menschenrechtlicher Sorgfaltspflichten durch alle Mitglieder</a:t>
            </a:r>
          </a:p>
          <a:p>
            <a:pPr eaLnBrk="1" hangingPunct="1">
              <a:spcBef>
                <a:spcPct val="0"/>
              </a:spcBef>
              <a:spcAft>
                <a:spcPts val="1800"/>
              </a:spcAft>
            </a:pPr>
            <a:r>
              <a:rPr lang="de-DE" altLang="de-DE" sz="2000">
                <a:latin typeface="Calibri" panose="020F0502020204030204" pitchFamily="34" charset="0"/>
                <a:cs typeface="Calibri" panose="020F0502020204030204" pitchFamily="34" charset="0"/>
              </a:rPr>
              <a:t>Jährlicher unabhängiger Überprüfungsprozess der Ziele („Roadmaps“) und der Zielerreichung („Fortschrittsberichte“)</a:t>
            </a:r>
          </a:p>
          <a:p>
            <a:pPr eaLnBrk="1" hangingPunct="1">
              <a:spcBef>
                <a:spcPct val="0"/>
              </a:spcBef>
              <a:spcAft>
                <a:spcPts val="1800"/>
              </a:spcAft>
            </a:pPr>
            <a:r>
              <a:rPr lang="de-DE" altLang="de-DE" sz="2000">
                <a:latin typeface="Calibri" panose="020F0502020204030204" pitchFamily="34" charset="0"/>
                <a:cs typeface="Calibri" panose="020F0502020204030204" pitchFamily="34" charset="0"/>
              </a:rPr>
              <a:t>Verpflichtende Veröffentlichung aller Roadmaps (seit 2018) und Fortschrittsberichte (ab 2019)</a:t>
            </a:r>
          </a:p>
          <a:p>
            <a:pPr eaLnBrk="1" hangingPunct="1">
              <a:spcBef>
                <a:spcPct val="0"/>
              </a:spcBef>
              <a:spcAft>
                <a:spcPts val="1800"/>
              </a:spcAft>
            </a:pPr>
            <a:r>
              <a:rPr lang="de-DE" altLang="de-DE" sz="2000">
                <a:latin typeface="Calibri" panose="020F0502020204030204" pitchFamily="34" charset="0"/>
                <a:cs typeface="Calibri" panose="020F0502020204030204" pitchFamily="34" charset="0"/>
              </a:rPr>
              <a:t>Verpflichtende Zeit- und Mengenziele, welche durch alle Mitglieder durchgeführt werden müssen</a:t>
            </a:r>
          </a:p>
        </p:txBody>
      </p:sp>
      <p:pic>
        <p:nvPicPr>
          <p:cNvPr id="121861" name="Picture 3">
            <a:extLst>
              <a:ext uri="{FF2B5EF4-FFF2-40B4-BE49-F238E27FC236}">
                <a16:creationId xmlns:a16="http://schemas.microsoft.com/office/drawing/2014/main" id="{77BA6B29-95CE-4B6F-B871-858E043AE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554288"/>
            <a:ext cx="28892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2" name="Fußzeilenplatzhalter 1">
            <a:extLst>
              <a:ext uri="{FF2B5EF4-FFF2-40B4-BE49-F238E27FC236}">
                <a16:creationId xmlns:a16="http://schemas.microsoft.com/office/drawing/2014/main" id="{0CB791D6-D8E7-467B-A485-03DDE6D8E616}"/>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buChar char="–"/>
              <a:tabLst>
                <a:tab pos="449263" algn="l"/>
                <a:tab pos="898525" algn="l"/>
                <a:tab pos="1347788" algn="l"/>
                <a:tab pos="1797050" algn="l"/>
                <a:tab pos="2246313" algn="l"/>
                <a:tab pos="2695575" algn="l"/>
              </a:tabLst>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buChar cha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el 1">
            <a:extLst>
              <a:ext uri="{FF2B5EF4-FFF2-40B4-BE49-F238E27FC236}">
                <a16:creationId xmlns:a16="http://schemas.microsoft.com/office/drawing/2014/main" id="{80A5086F-41B6-4AB1-AA00-649E6347B552}"/>
              </a:ext>
            </a:extLst>
          </p:cNvPr>
          <p:cNvSpPr>
            <a:spLocks noGrp="1" noChangeArrowheads="1"/>
          </p:cNvSpPr>
          <p:nvPr>
            <p:ph type="title"/>
          </p:nvPr>
        </p:nvSpPr>
        <p:spPr>
          <a:xfrm>
            <a:off x="914400" y="692150"/>
            <a:ext cx="8001000" cy="1008063"/>
          </a:xfrm>
        </p:spPr>
        <p:txBody>
          <a:bodyPr anchor="t"/>
          <a:lstStyle/>
          <a:p>
            <a:pPr eaLnBrk="1" hangingPunct="1">
              <a:lnSpc>
                <a:spcPct val="150000"/>
              </a:lnSpc>
            </a:pPr>
            <a:r>
              <a:rPr lang="de-DE" altLang="de-DE">
                <a:latin typeface="Calibri" panose="020F0502020204030204" pitchFamily="34" charset="0"/>
                <a:cs typeface="Calibri" panose="020F0502020204030204" pitchFamily="34" charset="0"/>
              </a:rPr>
              <a:t>Das Bündnis für nachhaltige Textilien</a:t>
            </a:r>
            <a:br>
              <a:rPr lang="de-DE" altLang="de-DE">
                <a:latin typeface="Calibri" panose="020F0502020204030204" pitchFamily="34" charset="0"/>
                <a:cs typeface="Calibri" panose="020F0502020204030204" pitchFamily="34" charset="0"/>
              </a:rPr>
            </a:br>
            <a:r>
              <a:rPr lang="de-DE" altLang="de-DE" sz="2400">
                <a:latin typeface="Calibri" panose="020F0502020204030204" pitchFamily="34" charset="0"/>
                <a:cs typeface="Calibri" panose="020F0502020204030204" pitchFamily="34" charset="0"/>
              </a:rPr>
              <a:t>Entstehungsgeschichte II</a:t>
            </a:r>
          </a:p>
        </p:txBody>
      </p:sp>
      <p:sp>
        <p:nvSpPr>
          <p:cNvPr id="123907" name="Foliennummernplatzhalter 6">
            <a:extLst>
              <a:ext uri="{FF2B5EF4-FFF2-40B4-BE49-F238E27FC236}">
                <a16:creationId xmlns:a16="http://schemas.microsoft.com/office/drawing/2014/main" id="{4243A2C4-79C8-4CA0-B234-13F320C3AD4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560729B-3FB1-442D-82FD-588BE7333212}" type="slidenum">
              <a:rPr lang="de-DE" altLang="de-DE" smtClean="0"/>
              <a:pPr/>
              <a:t>24</a:t>
            </a:fld>
            <a:endParaRPr lang="de-DE" altLang="de-DE"/>
          </a:p>
        </p:txBody>
      </p:sp>
      <p:sp>
        <p:nvSpPr>
          <p:cNvPr id="123908" name="Rectangle 3">
            <a:extLst>
              <a:ext uri="{FF2B5EF4-FFF2-40B4-BE49-F238E27FC236}">
                <a16:creationId xmlns:a16="http://schemas.microsoft.com/office/drawing/2014/main" id="{53EEAFCE-C470-44E5-9D50-7962253FFFA1}"/>
              </a:ext>
            </a:extLst>
          </p:cNvPr>
          <p:cNvSpPr>
            <a:spLocks noGrp="1" noChangeArrowheads="1"/>
          </p:cNvSpPr>
          <p:nvPr>
            <p:ph type="body" sz="half" idx="1"/>
          </p:nvPr>
        </p:nvSpPr>
        <p:spPr>
          <a:xfrm>
            <a:off x="1042988" y="2133600"/>
            <a:ext cx="7777162" cy="4319588"/>
          </a:xfrm>
        </p:spPr>
        <p:txBody>
          <a:bodyPr/>
          <a:lstStyle/>
          <a:p>
            <a:pPr eaLnBrk="1" hangingPunct="1">
              <a:spcBef>
                <a:spcPct val="0"/>
              </a:spcBef>
              <a:spcAft>
                <a:spcPts val="900"/>
              </a:spcAft>
            </a:pPr>
            <a:r>
              <a:rPr lang="de-DE" altLang="de-DE" sz="1700">
                <a:latin typeface="Calibri" panose="020F0502020204030204" pitchFamily="34" charset="0"/>
                <a:cs typeface="Calibri" panose="020F0502020204030204" pitchFamily="34" charset="0"/>
              </a:rPr>
              <a:t>Politik erkannte Handlungsbedarf nach dem Einsturz des Rana- Plaza-Komplexes in Bangladesch am 24.04.2013</a:t>
            </a:r>
          </a:p>
          <a:p>
            <a:pPr eaLnBrk="1" hangingPunct="1">
              <a:spcBef>
                <a:spcPct val="0"/>
              </a:spcBef>
              <a:spcAft>
                <a:spcPts val="900"/>
              </a:spcAft>
            </a:pPr>
            <a:r>
              <a:rPr lang="de-DE" altLang="de-DE" sz="1700">
                <a:latin typeface="Calibri" panose="020F0502020204030204" pitchFamily="34" charset="0"/>
                <a:cs typeface="Calibri" panose="020F0502020204030204" pitchFamily="34" charset="0"/>
              </a:rPr>
              <a:t>10/2014: Gründung des Textilbündnisses mit wenigen Pionierunternehmen (2% Marktanteil)</a:t>
            </a:r>
          </a:p>
          <a:p>
            <a:pPr eaLnBrk="1" hangingPunct="1">
              <a:spcBef>
                <a:spcPct val="0"/>
              </a:spcBef>
              <a:spcAft>
                <a:spcPts val="900"/>
              </a:spcAft>
            </a:pPr>
            <a:r>
              <a:rPr lang="de-DE" altLang="de-DE" sz="1700">
                <a:latin typeface="Calibri" panose="020F0502020204030204" pitchFamily="34" charset="0"/>
                <a:cs typeface="Calibri" panose="020F0502020204030204" pitchFamily="34" charset="0"/>
              </a:rPr>
              <a:t>06/2015: Breiter Beitritt vieler Unternehmen (&gt;50% Marktanteil)</a:t>
            </a:r>
          </a:p>
          <a:p>
            <a:pPr eaLnBrk="1" hangingPunct="1">
              <a:spcBef>
                <a:spcPct val="0"/>
              </a:spcBef>
              <a:spcAft>
                <a:spcPts val="900"/>
              </a:spcAft>
            </a:pPr>
            <a:r>
              <a:rPr lang="de-DE" altLang="de-DE" sz="1700">
                <a:latin typeface="Calibri" panose="020F0502020204030204" pitchFamily="34" charset="0"/>
                <a:cs typeface="Calibri" panose="020F0502020204030204" pitchFamily="34" charset="0"/>
              </a:rPr>
              <a:t>10/2016: Startschuss für den unabhängigen Überprüfungsprozess der Mitglieder</a:t>
            </a:r>
          </a:p>
          <a:p>
            <a:pPr eaLnBrk="1" hangingPunct="1">
              <a:spcBef>
                <a:spcPct val="0"/>
              </a:spcBef>
              <a:spcAft>
                <a:spcPts val="900"/>
              </a:spcAft>
            </a:pPr>
            <a:r>
              <a:rPr lang="de-DE" altLang="de-DE" sz="1700">
                <a:latin typeface="Calibri" panose="020F0502020204030204" pitchFamily="34" charset="0"/>
                <a:cs typeface="Calibri" panose="020F0502020204030204" pitchFamily="34" charset="0"/>
              </a:rPr>
              <a:t>04/2017: Ausschluss/Austritt von ca. 40 Mitgliedern im Zuge der ersten Roadmaps</a:t>
            </a:r>
          </a:p>
          <a:p>
            <a:pPr eaLnBrk="1" hangingPunct="1">
              <a:spcBef>
                <a:spcPct val="0"/>
              </a:spcBef>
              <a:spcAft>
                <a:spcPts val="900"/>
              </a:spcAft>
            </a:pPr>
            <a:r>
              <a:rPr lang="de-DE" altLang="de-DE" sz="1700">
                <a:latin typeface="Calibri" panose="020F0502020204030204" pitchFamily="34" charset="0"/>
                <a:cs typeface="Calibri" panose="020F0502020204030204" pitchFamily="34" charset="0"/>
              </a:rPr>
              <a:t>07/2017: Freiwillige Veröffentlichung der ersten Roadmaps von ca. 20 Unternehmen</a:t>
            </a:r>
          </a:p>
          <a:p>
            <a:pPr eaLnBrk="1" hangingPunct="1">
              <a:spcBef>
                <a:spcPct val="0"/>
              </a:spcBef>
              <a:spcAft>
                <a:spcPts val="900"/>
              </a:spcAft>
            </a:pPr>
            <a:r>
              <a:rPr lang="de-DE" altLang="de-DE" sz="1700">
                <a:latin typeface="Calibri" panose="020F0502020204030204" pitchFamily="34" charset="0"/>
                <a:cs typeface="Calibri" panose="020F0502020204030204" pitchFamily="34" charset="0"/>
              </a:rPr>
              <a:t>06/2018: Erste verpflichtende Veröffentlichung der Roadmaps von allen Mitgliedern </a:t>
            </a:r>
          </a:p>
          <a:p>
            <a:pPr eaLnBrk="1" hangingPunct="1">
              <a:spcBef>
                <a:spcPct val="0"/>
              </a:spcBef>
              <a:spcAft>
                <a:spcPts val="900"/>
              </a:spcAft>
            </a:pPr>
            <a:r>
              <a:rPr lang="de-DE" altLang="de-DE" sz="1700">
                <a:latin typeface="Calibri" panose="020F0502020204030204" pitchFamily="34" charset="0"/>
                <a:cs typeface="Calibri" panose="020F0502020204030204" pitchFamily="34" charset="0"/>
              </a:rPr>
              <a:t>2019: Erste verpflichtende Veröffentlichung der Fortschrittsberichte von allen Mitgliedern</a:t>
            </a:r>
          </a:p>
        </p:txBody>
      </p:sp>
      <p:sp>
        <p:nvSpPr>
          <p:cNvPr id="123909" name="Fußzeilenplatzhalter 1">
            <a:extLst>
              <a:ext uri="{FF2B5EF4-FFF2-40B4-BE49-F238E27FC236}">
                <a16:creationId xmlns:a16="http://schemas.microsoft.com/office/drawing/2014/main" id="{FD4045B0-AD15-4FDD-BC97-467D04052C33}"/>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buChar char="–"/>
              <a:tabLst>
                <a:tab pos="449263" algn="l"/>
                <a:tab pos="898525" algn="l"/>
                <a:tab pos="1347788" algn="l"/>
                <a:tab pos="1797050" algn="l"/>
                <a:tab pos="2246313" algn="l"/>
                <a:tab pos="2695575" algn="l"/>
              </a:tabLst>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buChar cha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el 1">
            <a:extLst>
              <a:ext uri="{FF2B5EF4-FFF2-40B4-BE49-F238E27FC236}">
                <a16:creationId xmlns:a16="http://schemas.microsoft.com/office/drawing/2014/main" id="{3ED51806-E299-44E6-9D55-7BF3684C85E1}"/>
              </a:ext>
            </a:extLst>
          </p:cNvPr>
          <p:cNvSpPr>
            <a:spLocks noGrp="1" noChangeArrowheads="1"/>
          </p:cNvSpPr>
          <p:nvPr>
            <p:ph type="title"/>
          </p:nvPr>
        </p:nvSpPr>
        <p:spPr>
          <a:xfrm>
            <a:off x="914400" y="692150"/>
            <a:ext cx="8001000" cy="1008063"/>
          </a:xfrm>
        </p:spPr>
        <p:txBody>
          <a:bodyPr anchor="t"/>
          <a:lstStyle/>
          <a:p>
            <a:pPr eaLnBrk="1" hangingPunct="1">
              <a:lnSpc>
                <a:spcPct val="150000"/>
              </a:lnSpc>
            </a:pPr>
            <a:r>
              <a:rPr lang="de-DE" altLang="de-DE">
                <a:latin typeface="Calibri" panose="020F0502020204030204" pitchFamily="34" charset="0"/>
                <a:cs typeface="Calibri" panose="020F0502020204030204" pitchFamily="34" charset="0"/>
              </a:rPr>
              <a:t>Das Bündnis für nachhaltige Textilien</a:t>
            </a:r>
            <a:br>
              <a:rPr lang="de-DE" altLang="de-DE">
                <a:latin typeface="Calibri" panose="020F0502020204030204" pitchFamily="34" charset="0"/>
                <a:cs typeface="Calibri" panose="020F0502020204030204" pitchFamily="34" charset="0"/>
              </a:rPr>
            </a:br>
            <a:r>
              <a:rPr lang="de-DE" altLang="de-DE" sz="2400">
                <a:latin typeface="Calibri" panose="020F0502020204030204" pitchFamily="34" charset="0"/>
                <a:cs typeface="Calibri" panose="020F0502020204030204" pitchFamily="34" charset="0"/>
              </a:rPr>
              <a:t>Bündnisinitiativen</a:t>
            </a:r>
          </a:p>
        </p:txBody>
      </p:sp>
      <p:sp>
        <p:nvSpPr>
          <p:cNvPr id="125955" name="Foliennummernplatzhalter 6">
            <a:extLst>
              <a:ext uri="{FF2B5EF4-FFF2-40B4-BE49-F238E27FC236}">
                <a16:creationId xmlns:a16="http://schemas.microsoft.com/office/drawing/2014/main" id="{2DA2F56B-3756-4A36-A5C3-34B740C0F66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6E06A72-EADE-4F10-80EC-2E212E4E0CE9}" type="slidenum">
              <a:rPr lang="de-DE" altLang="de-DE" smtClean="0"/>
              <a:pPr/>
              <a:t>25</a:t>
            </a:fld>
            <a:endParaRPr lang="de-DE" altLang="de-DE"/>
          </a:p>
        </p:txBody>
      </p:sp>
      <p:sp>
        <p:nvSpPr>
          <p:cNvPr id="125956" name="Rectangle 3">
            <a:extLst>
              <a:ext uri="{FF2B5EF4-FFF2-40B4-BE49-F238E27FC236}">
                <a16:creationId xmlns:a16="http://schemas.microsoft.com/office/drawing/2014/main" id="{B9EACFBD-81DF-4889-AB69-5FB2D31C50BB}"/>
              </a:ext>
            </a:extLst>
          </p:cNvPr>
          <p:cNvSpPr>
            <a:spLocks noGrp="1" noChangeArrowheads="1"/>
          </p:cNvSpPr>
          <p:nvPr>
            <p:ph type="body" sz="half" idx="1"/>
          </p:nvPr>
        </p:nvSpPr>
        <p:spPr>
          <a:xfrm>
            <a:off x="1042988" y="2133600"/>
            <a:ext cx="7921625" cy="4319588"/>
          </a:xfrm>
        </p:spPr>
        <p:txBody>
          <a:bodyPr/>
          <a:lstStyle/>
          <a:p>
            <a:pPr eaLnBrk="1" hangingPunct="1">
              <a:spcBef>
                <a:spcPct val="0"/>
              </a:spcBef>
              <a:spcAft>
                <a:spcPts val="1200"/>
              </a:spcAft>
            </a:pPr>
            <a:r>
              <a:rPr lang="de-DE" altLang="de-DE" sz="2000">
                <a:latin typeface="Calibri" panose="020F0502020204030204" pitchFamily="34" charset="0"/>
                <a:cs typeface="Calibri" panose="020F0502020204030204" pitchFamily="34" charset="0"/>
              </a:rPr>
              <a:t>Idee: Um die Herausforderungen in den Lieferketten zu lösen, sind gemeinschaftliche Ansätze effektiver.</a:t>
            </a:r>
          </a:p>
          <a:p>
            <a:pPr eaLnBrk="1" hangingPunct="1">
              <a:spcBef>
                <a:spcPct val="0"/>
              </a:spcBef>
              <a:spcAft>
                <a:spcPts val="1200"/>
              </a:spcAft>
            </a:pPr>
            <a:r>
              <a:rPr lang="de-DE" altLang="de-DE" sz="2000">
                <a:latin typeface="Calibri" panose="020F0502020204030204" pitchFamily="34" charset="0"/>
                <a:cs typeface="Calibri" panose="020F0502020204030204" pitchFamily="34" charset="0"/>
              </a:rPr>
              <a:t>Konkrete Umsetzungsprogramme des Bündnisses</a:t>
            </a:r>
          </a:p>
          <a:p>
            <a:pPr eaLnBrk="1" hangingPunct="1">
              <a:spcBef>
                <a:spcPct val="0"/>
              </a:spcBef>
              <a:spcAft>
                <a:spcPts val="1200"/>
              </a:spcAft>
            </a:pPr>
            <a:r>
              <a:rPr lang="de-DE" altLang="de-DE" sz="2000">
                <a:latin typeface="Calibri" panose="020F0502020204030204" pitchFamily="34" charset="0"/>
                <a:cs typeface="Calibri" panose="020F0502020204030204" pitchFamily="34" charset="0"/>
              </a:rPr>
              <a:t>Erste Bündnisinitiativen</a:t>
            </a:r>
          </a:p>
          <a:p>
            <a:pPr lvl="1" eaLnBrk="1" hangingPunct="1">
              <a:spcBef>
                <a:spcPct val="0"/>
              </a:spcBef>
              <a:spcAft>
                <a:spcPts val="1200"/>
              </a:spcAft>
            </a:pPr>
            <a:r>
              <a:rPr lang="de-DE" altLang="de-DE" sz="2000">
                <a:latin typeface="Calibri" panose="020F0502020204030204" pitchFamily="34" charset="0"/>
                <a:cs typeface="Calibri" panose="020F0502020204030204" pitchFamily="34" charset="0"/>
              </a:rPr>
              <a:t>zur Verbesserung der Arbeitsbedingungen in der südindischen Textil- und Bekleidungsindustrie (von FEMNET initiiert)</a:t>
            </a:r>
          </a:p>
          <a:p>
            <a:pPr lvl="1" eaLnBrk="1" hangingPunct="1">
              <a:spcBef>
                <a:spcPct val="0"/>
              </a:spcBef>
              <a:spcAft>
                <a:spcPts val="1200"/>
              </a:spcAft>
            </a:pPr>
            <a:r>
              <a:rPr lang="de-DE" altLang="de-DE" sz="2000">
                <a:latin typeface="Calibri" panose="020F0502020204030204" pitchFamily="34" charset="0"/>
                <a:cs typeface="Calibri" panose="020F0502020204030204" pitchFamily="34" charset="0"/>
              </a:rPr>
              <a:t>zum Stärkung des nachhaltigen Chemikalien- und Umweltmanagements im Textilsektor</a:t>
            </a:r>
          </a:p>
          <a:p>
            <a:pPr lvl="1" eaLnBrk="1" hangingPunct="1">
              <a:spcBef>
                <a:spcPct val="0"/>
              </a:spcBef>
              <a:spcAft>
                <a:spcPts val="1200"/>
              </a:spcAft>
            </a:pPr>
            <a:r>
              <a:rPr lang="de-DE" altLang="de-DE" sz="2000">
                <a:latin typeface="Calibri" panose="020F0502020204030204" pitchFamily="34" charset="0"/>
                <a:cs typeface="Calibri" panose="020F0502020204030204" pitchFamily="34" charset="0"/>
              </a:rPr>
              <a:t>existenzsichernden Löhnen</a:t>
            </a:r>
          </a:p>
        </p:txBody>
      </p:sp>
      <p:sp>
        <p:nvSpPr>
          <p:cNvPr id="125957" name="Fußzeilenplatzhalter 1">
            <a:extLst>
              <a:ext uri="{FF2B5EF4-FFF2-40B4-BE49-F238E27FC236}">
                <a16:creationId xmlns:a16="http://schemas.microsoft.com/office/drawing/2014/main" id="{ACC93C83-B5D9-4188-82D2-EAC771224BD0}"/>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buChar char="–"/>
              <a:tabLst>
                <a:tab pos="449263" algn="l"/>
                <a:tab pos="898525" algn="l"/>
                <a:tab pos="1347788" algn="l"/>
                <a:tab pos="1797050" algn="l"/>
                <a:tab pos="2246313" algn="l"/>
                <a:tab pos="2695575" algn="l"/>
              </a:tabLst>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buChar cha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el 1">
            <a:extLst>
              <a:ext uri="{FF2B5EF4-FFF2-40B4-BE49-F238E27FC236}">
                <a16:creationId xmlns:a16="http://schemas.microsoft.com/office/drawing/2014/main" id="{3805B827-70E8-4DCB-AC22-2BB2DB0E5BEF}"/>
              </a:ext>
            </a:extLst>
          </p:cNvPr>
          <p:cNvSpPr>
            <a:spLocks noGrp="1" noChangeArrowheads="1"/>
          </p:cNvSpPr>
          <p:nvPr>
            <p:ph type="title"/>
          </p:nvPr>
        </p:nvSpPr>
        <p:spPr>
          <a:xfrm>
            <a:off x="914400" y="692150"/>
            <a:ext cx="8001000" cy="1008063"/>
          </a:xfrm>
        </p:spPr>
        <p:txBody>
          <a:bodyPr anchor="t"/>
          <a:lstStyle/>
          <a:p>
            <a:pPr eaLnBrk="1" hangingPunct="1">
              <a:lnSpc>
                <a:spcPct val="150000"/>
              </a:lnSpc>
            </a:pPr>
            <a:r>
              <a:rPr lang="de-DE" altLang="de-DE">
                <a:latin typeface="Calibri" panose="020F0502020204030204" pitchFamily="34" charset="0"/>
                <a:cs typeface="Calibri" panose="020F0502020204030204" pitchFamily="34" charset="0"/>
              </a:rPr>
              <a:t>Das Bündnis für nachhaltige Textilien</a:t>
            </a:r>
            <a:br>
              <a:rPr lang="de-DE" altLang="de-DE">
                <a:latin typeface="Calibri" panose="020F0502020204030204" pitchFamily="34" charset="0"/>
                <a:cs typeface="Calibri" panose="020F0502020204030204" pitchFamily="34" charset="0"/>
              </a:rPr>
            </a:br>
            <a:r>
              <a:rPr lang="de-DE" altLang="de-DE" sz="2400">
                <a:latin typeface="Calibri" panose="020F0502020204030204" pitchFamily="34" charset="0"/>
                <a:cs typeface="Calibri" panose="020F0502020204030204" pitchFamily="34" charset="0"/>
              </a:rPr>
              <a:t>Bündnisinitiative Tamil Nadu</a:t>
            </a:r>
          </a:p>
        </p:txBody>
      </p:sp>
      <p:sp>
        <p:nvSpPr>
          <p:cNvPr id="128003" name="Foliennummernplatzhalter 6">
            <a:extLst>
              <a:ext uri="{FF2B5EF4-FFF2-40B4-BE49-F238E27FC236}">
                <a16:creationId xmlns:a16="http://schemas.microsoft.com/office/drawing/2014/main" id="{81A3EAD6-19A3-442D-A63D-FE261AFE45A5}"/>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D2F307C-D6AF-434A-93E2-3C93CF7F9BA4}" type="slidenum">
              <a:rPr lang="de-DE" altLang="de-DE" smtClean="0"/>
              <a:pPr/>
              <a:t>26</a:t>
            </a:fld>
            <a:endParaRPr lang="de-DE" altLang="de-DE"/>
          </a:p>
        </p:txBody>
      </p:sp>
      <p:sp>
        <p:nvSpPr>
          <p:cNvPr id="128004" name="Rectangle 3">
            <a:extLst>
              <a:ext uri="{FF2B5EF4-FFF2-40B4-BE49-F238E27FC236}">
                <a16:creationId xmlns:a16="http://schemas.microsoft.com/office/drawing/2014/main" id="{B963F620-A45C-4068-B1B0-5A866ABA17AE}"/>
              </a:ext>
            </a:extLst>
          </p:cNvPr>
          <p:cNvSpPr>
            <a:spLocks noGrp="1" noChangeArrowheads="1"/>
          </p:cNvSpPr>
          <p:nvPr>
            <p:ph type="body" sz="half" idx="1"/>
          </p:nvPr>
        </p:nvSpPr>
        <p:spPr>
          <a:xfrm>
            <a:off x="4140200" y="2133600"/>
            <a:ext cx="4824413" cy="4319588"/>
          </a:xfrm>
        </p:spPr>
        <p:txBody>
          <a:bodyPr/>
          <a:lstStyle/>
          <a:p>
            <a:pPr eaLnBrk="1" hangingPunct="1">
              <a:spcBef>
                <a:spcPct val="0"/>
              </a:spcBef>
              <a:spcAft>
                <a:spcPts val="1200"/>
              </a:spcAft>
            </a:pPr>
            <a:r>
              <a:rPr lang="de-DE" altLang="de-DE" sz="2400">
                <a:latin typeface="Calibri" panose="020F0502020204030204" pitchFamily="34" charset="0"/>
                <a:cs typeface="Calibri" panose="020F0502020204030204" pitchFamily="34" charset="0"/>
              </a:rPr>
              <a:t>Ansatz der Initiative: </a:t>
            </a:r>
            <a:br>
              <a:rPr lang="de-DE" altLang="de-DE" sz="2000">
                <a:latin typeface="Calibri" panose="020F0502020204030204" pitchFamily="34" charset="0"/>
                <a:cs typeface="Calibri" panose="020F0502020204030204" pitchFamily="34" charset="0"/>
              </a:rPr>
            </a:br>
            <a:r>
              <a:rPr lang="de-DE" altLang="de-DE" sz="2000">
                <a:latin typeface="Calibri" panose="020F0502020204030204" pitchFamily="34" charset="0"/>
                <a:cs typeface="Calibri" panose="020F0502020204030204" pitchFamily="34" charset="0"/>
              </a:rPr>
              <a:t>Multi-Stakeholder-Initiative mit lokalen und internationalen NRO, Unternehmen und Regierungen</a:t>
            </a:r>
          </a:p>
          <a:p>
            <a:pPr eaLnBrk="1" hangingPunct="1">
              <a:spcBef>
                <a:spcPct val="0"/>
              </a:spcBef>
              <a:spcAft>
                <a:spcPts val="1200"/>
              </a:spcAft>
            </a:pPr>
            <a:r>
              <a:rPr lang="de-DE" altLang="de-DE" sz="2400">
                <a:latin typeface="Calibri" panose="020F0502020204030204" pitchFamily="34" charset="0"/>
                <a:cs typeface="Calibri" panose="020F0502020204030204" pitchFamily="34" charset="0"/>
              </a:rPr>
              <a:t>Aktivitäten</a:t>
            </a:r>
            <a:r>
              <a:rPr lang="de-DE" altLang="de-DE" sz="2000">
                <a:latin typeface="Calibri" panose="020F0502020204030204" pitchFamily="34" charset="0"/>
                <a:cs typeface="Calibri" panose="020F0502020204030204" pitchFamily="34" charset="0"/>
              </a:rPr>
              <a:t>:</a:t>
            </a:r>
          </a:p>
          <a:p>
            <a:pPr lvl="1" eaLnBrk="1" hangingPunct="1">
              <a:spcBef>
                <a:spcPct val="0"/>
              </a:spcBef>
              <a:spcAft>
                <a:spcPts val="1200"/>
              </a:spcAft>
            </a:pPr>
            <a:r>
              <a:rPr lang="de-DE" altLang="de-DE" sz="2000">
                <a:latin typeface="Calibri" panose="020F0502020204030204" pitchFamily="34" charset="0"/>
                <a:cs typeface="Calibri" panose="020F0502020204030204" pitchFamily="34" charset="0"/>
              </a:rPr>
              <a:t>Dialogförderung zwischen den Akteuren</a:t>
            </a:r>
          </a:p>
          <a:p>
            <a:pPr lvl="1" eaLnBrk="1" hangingPunct="1">
              <a:spcBef>
                <a:spcPct val="0"/>
              </a:spcBef>
              <a:spcAft>
                <a:spcPts val="1200"/>
              </a:spcAft>
            </a:pPr>
            <a:r>
              <a:rPr lang="de-DE" altLang="de-DE" sz="2000">
                <a:latin typeface="Calibri" panose="020F0502020204030204" pitchFamily="34" charset="0"/>
                <a:cs typeface="Calibri" panose="020F0502020204030204" pitchFamily="34" charset="0"/>
              </a:rPr>
              <a:t>Trainings zu Arbeitsrechten in den Spinnereien</a:t>
            </a:r>
          </a:p>
        </p:txBody>
      </p:sp>
      <p:pic>
        <p:nvPicPr>
          <p:cNvPr id="7" name="Picture 2">
            <a:extLst>
              <a:ext uri="{FF2B5EF4-FFF2-40B4-BE49-F238E27FC236}">
                <a16:creationId xmlns:a16="http://schemas.microsoft.com/office/drawing/2014/main" id="{A09060D3-986C-4861-8EE8-CC406CCA2582}"/>
              </a:ext>
            </a:extLst>
          </p:cNvPr>
          <p:cNvPicPr>
            <a:picLocks noChangeAspect="1" noChangeArrowheads="1"/>
          </p:cNvPicPr>
          <p:nvPr/>
        </p:nvPicPr>
        <p:blipFill>
          <a:blip r:embed="rId3"/>
          <a:srcRect/>
          <a:stretch>
            <a:fillRect/>
          </a:stretch>
        </p:blipFill>
        <p:spPr bwMode="auto">
          <a:xfrm>
            <a:off x="1116013" y="2205038"/>
            <a:ext cx="2663825" cy="3767137"/>
          </a:xfrm>
          <a:prstGeom prst="rect">
            <a:avLst/>
          </a:prstGeom>
          <a:noFill/>
          <a:ln w="6350">
            <a:solidFill>
              <a:schemeClr val="bg2">
                <a:lumMod val="50000"/>
              </a:schemeClr>
            </a:solidFill>
            <a:miter lim="800000"/>
            <a:headEnd/>
            <a:tailEnd/>
          </a:ln>
        </p:spPr>
      </p:pic>
      <p:sp>
        <p:nvSpPr>
          <p:cNvPr id="128006" name="Fußzeilenplatzhalter 5">
            <a:extLst>
              <a:ext uri="{FF2B5EF4-FFF2-40B4-BE49-F238E27FC236}">
                <a16:creationId xmlns:a16="http://schemas.microsoft.com/office/drawing/2014/main" id="{A83E4DA9-5384-4986-83D3-BF4A92B68CD7}"/>
              </a:ext>
            </a:extLst>
          </p:cNvPr>
          <p:cNvSpPr txBox="1">
            <a:spLocks/>
          </p:cNvSpPr>
          <p:nvPr/>
        </p:nvSpPr>
        <p:spPr bwMode="auto">
          <a:xfrm>
            <a:off x="1042988" y="6022975"/>
            <a:ext cx="30972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a:solidFill>
                  <a:schemeClr val="bg1"/>
                </a:solidFill>
                <a:latin typeface="Times New Roman" panose="02020603050405020304" pitchFamily="18" charset="0"/>
                <a:ea typeface="MS PGothic" panose="020B0600070205080204" pitchFamily="34" charset="-128"/>
              </a:defRPr>
            </a:lvl1pPr>
            <a:lvl2pPr>
              <a:defRPr sz="2400">
                <a:solidFill>
                  <a:schemeClr val="bg1"/>
                </a:solidFill>
                <a:latin typeface="Times New Roman" panose="02020603050405020304" pitchFamily="18" charset="0"/>
                <a:ea typeface="MS PGothic" panose="020B0600070205080204" pitchFamily="34" charset="-128"/>
              </a:defRPr>
            </a:lvl2pPr>
            <a:lvl3pPr>
              <a:defRPr sz="2400">
                <a:solidFill>
                  <a:schemeClr val="bg1"/>
                </a:solidFill>
                <a:latin typeface="Times New Roman" panose="02020603050405020304" pitchFamily="18" charset="0"/>
                <a:ea typeface="MS PGothic" panose="020B0600070205080204" pitchFamily="34" charset="-128"/>
              </a:defRPr>
            </a:lvl3pPr>
            <a:lvl4pPr>
              <a:defRPr sz="2400">
                <a:solidFill>
                  <a:schemeClr val="bg1"/>
                </a:solidFill>
                <a:latin typeface="Times New Roman" panose="02020603050405020304" pitchFamily="18" charset="0"/>
                <a:ea typeface="MS PGothic" panose="020B0600070205080204" pitchFamily="34" charset="-128"/>
              </a:defRPr>
            </a:lvl4pPr>
            <a:lvl5pPr>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r>
              <a:rPr lang="de-DE" altLang="de-DE" sz="1100">
                <a:solidFill>
                  <a:srgbClr val="003366"/>
                </a:solidFill>
                <a:latin typeface="Arial" panose="020B0604020202020204" pitchFamily="34" charset="0"/>
              </a:rPr>
              <a:t>Studie von FEMNET zur Arbeitsrechtssituation in indischen Spinnereien </a:t>
            </a:r>
          </a:p>
        </p:txBody>
      </p:sp>
      <p:sp>
        <p:nvSpPr>
          <p:cNvPr id="128007" name="Fußzeilenplatzhalter 1">
            <a:extLst>
              <a:ext uri="{FF2B5EF4-FFF2-40B4-BE49-F238E27FC236}">
                <a16:creationId xmlns:a16="http://schemas.microsoft.com/office/drawing/2014/main" id="{ECFFAA7B-5C5B-4D79-A0DE-7CABA52708AD}"/>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buChar char="–"/>
              <a:tabLst>
                <a:tab pos="449263" algn="l"/>
                <a:tab pos="898525" algn="l"/>
                <a:tab pos="1347788" algn="l"/>
                <a:tab pos="1797050" algn="l"/>
                <a:tab pos="2246313" algn="l"/>
                <a:tab pos="2695575" algn="l"/>
              </a:tabLst>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buChar cha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el 1">
            <a:extLst>
              <a:ext uri="{FF2B5EF4-FFF2-40B4-BE49-F238E27FC236}">
                <a16:creationId xmlns:a16="http://schemas.microsoft.com/office/drawing/2014/main" id="{43EC5B9F-2DA1-440D-AA0F-267BC1DB4593}"/>
              </a:ext>
            </a:extLst>
          </p:cNvPr>
          <p:cNvSpPr>
            <a:spLocks noGrp="1" noChangeArrowheads="1"/>
          </p:cNvSpPr>
          <p:nvPr>
            <p:ph type="title"/>
          </p:nvPr>
        </p:nvSpPr>
        <p:spPr>
          <a:xfrm>
            <a:off x="914400" y="692150"/>
            <a:ext cx="8001000" cy="1008063"/>
          </a:xfrm>
        </p:spPr>
        <p:txBody>
          <a:bodyPr anchor="t"/>
          <a:lstStyle/>
          <a:p>
            <a:pPr eaLnBrk="1" hangingPunct="1">
              <a:lnSpc>
                <a:spcPct val="150000"/>
              </a:lnSpc>
            </a:pPr>
            <a:r>
              <a:rPr lang="de-DE" altLang="de-DE">
                <a:latin typeface="Calibri" panose="020F0502020204030204" pitchFamily="34" charset="0"/>
                <a:cs typeface="Calibri" panose="020F0502020204030204" pitchFamily="34" charset="0"/>
              </a:rPr>
              <a:t>Das Bündnis für nachhaltige Textilien</a:t>
            </a:r>
            <a:br>
              <a:rPr lang="de-DE" altLang="de-DE">
                <a:latin typeface="Calibri" panose="020F0502020204030204" pitchFamily="34" charset="0"/>
                <a:cs typeface="Calibri" panose="020F0502020204030204" pitchFamily="34" charset="0"/>
              </a:rPr>
            </a:br>
            <a:r>
              <a:rPr lang="de-DE" altLang="de-DE" b="0">
                <a:latin typeface="Calibri" panose="020F0502020204030204" pitchFamily="34" charset="0"/>
                <a:cs typeface="Calibri" panose="020F0502020204030204" pitchFamily="34" charset="0"/>
              </a:rPr>
              <a:t>Raum für Verständnisfragen</a:t>
            </a:r>
          </a:p>
        </p:txBody>
      </p:sp>
      <p:sp>
        <p:nvSpPr>
          <p:cNvPr id="130051" name="Foliennummernplatzhalter 6">
            <a:extLst>
              <a:ext uri="{FF2B5EF4-FFF2-40B4-BE49-F238E27FC236}">
                <a16:creationId xmlns:a16="http://schemas.microsoft.com/office/drawing/2014/main" id="{BA7C390D-9BA6-4FE5-9D89-BC308A3710D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5787920-27FE-406E-85AA-1D0D065EB7EA}" type="slidenum">
              <a:rPr lang="de-DE" altLang="de-DE" smtClean="0"/>
              <a:pPr/>
              <a:t>27</a:t>
            </a:fld>
            <a:endParaRPr lang="de-DE" altLang="de-DE"/>
          </a:p>
        </p:txBody>
      </p:sp>
      <p:sp>
        <p:nvSpPr>
          <p:cNvPr id="130052" name="Text Box 5">
            <a:extLst>
              <a:ext uri="{FF2B5EF4-FFF2-40B4-BE49-F238E27FC236}">
                <a16:creationId xmlns:a16="http://schemas.microsoft.com/office/drawing/2014/main" id="{6B956D4B-72CE-4823-9E2C-A7497EC30C83}"/>
              </a:ext>
            </a:extLst>
          </p:cNvPr>
          <p:cNvSpPr txBox="1">
            <a:spLocks noChangeArrowheads="1"/>
          </p:cNvSpPr>
          <p:nvPr/>
        </p:nvSpPr>
        <p:spPr bwMode="auto">
          <a:xfrm rot="-745206">
            <a:off x="3048000" y="3454400"/>
            <a:ext cx="50403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defRPr sz="2400">
                <a:solidFill>
                  <a:schemeClr val="bg1"/>
                </a:solidFill>
                <a:latin typeface="Times New Roman" panose="02020603050405020304" pitchFamily="18" charset="0"/>
                <a:ea typeface="MS PGothic" panose="020B0600070205080204" pitchFamily="34" charset="-128"/>
              </a:defRPr>
            </a:lvl1pPr>
            <a:lvl2pPr>
              <a:defRPr sz="2400">
                <a:solidFill>
                  <a:schemeClr val="bg1"/>
                </a:solidFill>
                <a:latin typeface="Times New Roman" panose="02020603050405020304" pitchFamily="18" charset="0"/>
                <a:ea typeface="MS PGothic" panose="020B0600070205080204" pitchFamily="34" charset="-128"/>
              </a:defRPr>
            </a:lvl2pPr>
            <a:lvl3pPr>
              <a:defRPr sz="2400">
                <a:solidFill>
                  <a:schemeClr val="bg1"/>
                </a:solidFill>
                <a:latin typeface="Times New Roman" panose="02020603050405020304" pitchFamily="18" charset="0"/>
                <a:ea typeface="MS PGothic" panose="020B0600070205080204" pitchFamily="34" charset="-128"/>
              </a:defRPr>
            </a:lvl3pPr>
            <a:lvl4pPr>
              <a:defRPr sz="2400">
                <a:solidFill>
                  <a:schemeClr val="bg1"/>
                </a:solidFill>
                <a:latin typeface="Times New Roman" panose="02020603050405020304" pitchFamily="18" charset="0"/>
                <a:ea typeface="MS PGothic" panose="020B0600070205080204" pitchFamily="34" charset="-128"/>
              </a:defRPr>
            </a:lvl4pPr>
            <a:lvl5pPr>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9pPr>
          </a:lstStyle>
          <a:p>
            <a:pPr defTabSz="914400">
              <a:spcBef>
                <a:spcPct val="50000"/>
              </a:spcBef>
            </a:pPr>
            <a:r>
              <a:rPr lang="de-DE" altLang="de-DE" sz="6600" b="1" i="1">
                <a:solidFill>
                  <a:srgbClr val="003366"/>
                </a:solidFill>
                <a:latin typeface="Comic Sans MS" panose="030F0702030302020204" pitchFamily="66" charset="0"/>
                <a:cs typeface="Arial" panose="020B0604020202020204" pitchFamily="34" charset="0"/>
              </a:rPr>
              <a:t>Fragen?</a:t>
            </a:r>
          </a:p>
        </p:txBody>
      </p:sp>
      <p:sp>
        <p:nvSpPr>
          <p:cNvPr id="130053" name="Fußzeilenplatzhalter 1">
            <a:extLst>
              <a:ext uri="{FF2B5EF4-FFF2-40B4-BE49-F238E27FC236}">
                <a16:creationId xmlns:a16="http://schemas.microsoft.com/office/drawing/2014/main" id="{AC026B77-DB2F-43B0-9D48-316A1A24E184}"/>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buChar char="–"/>
              <a:tabLst>
                <a:tab pos="449263" algn="l"/>
                <a:tab pos="898525" algn="l"/>
                <a:tab pos="1347788" algn="l"/>
                <a:tab pos="1797050" algn="l"/>
                <a:tab pos="2246313" algn="l"/>
                <a:tab pos="2695575" algn="l"/>
              </a:tabLst>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buChar cha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el 1">
            <a:extLst>
              <a:ext uri="{FF2B5EF4-FFF2-40B4-BE49-F238E27FC236}">
                <a16:creationId xmlns:a16="http://schemas.microsoft.com/office/drawing/2014/main" id="{8553ACA7-6C19-4F37-8DCC-12D9DE087D0F}"/>
              </a:ext>
            </a:extLst>
          </p:cNvPr>
          <p:cNvSpPr>
            <a:spLocks noGrp="1" noChangeArrowheads="1"/>
          </p:cNvSpPr>
          <p:nvPr>
            <p:ph type="title"/>
          </p:nvPr>
        </p:nvSpPr>
        <p:spPr>
          <a:xfrm>
            <a:off x="914400" y="692150"/>
            <a:ext cx="8001000" cy="1008063"/>
          </a:xfrm>
        </p:spPr>
        <p:txBody>
          <a:bodyPr anchor="t"/>
          <a:lstStyle/>
          <a:p>
            <a:pPr eaLnBrk="1" hangingPunct="1">
              <a:lnSpc>
                <a:spcPct val="150000"/>
              </a:lnSpc>
            </a:pPr>
            <a:r>
              <a:rPr lang="de-DE" altLang="de-DE">
                <a:latin typeface="Calibri" panose="020F0502020204030204" pitchFamily="34" charset="0"/>
                <a:cs typeface="Calibri" panose="020F0502020204030204" pitchFamily="34" charset="0"/>
              </a:rPr>
              <a:t>Das Bündnis für nachhaltige Textilien</a:t>
            </a:r>
            <a:br>
              <a:rPr lang="de-DE" altLang="de-DE">
                <a:latin typeface="Calibri" panose="020F0502020204030204" pitchFamily="34" charset="0"/>
                <a:cs typeface="Calibri" panose="020F0502020204030204" pitchFamily="34" charset="0"/>
              </a:rPr>
            </a:br>
            <a:r>
              <a:rPr lang="de-DE" altLang="de-DE" sz="2400">
                <a:latin typeface="Calibri" panose="020F0502020204030204" pitchFamily="34" charset="0"/>
                <a:cs typeface="Calibri" panose="020F0502020204030204" pitchFamily="34" charset="0"/>
              </a:rPr>
              <a:t>Individuelle Verantwortung („Review-Prozess“)</a:t>
            </a:r>
          </a:p>
        </p:txBody>
      </p:sp>
      <p:sp>
        <p:nvSpPr>
          <p:cNvPr id="132099" name="Foliennummernplatzhalter 6">
            <a:extLst>
              <a:ext uri="{FF2B5EF4-FFF2-40B4-BE49-F238E27FC236}">
                <a16:creationId xmlns:a16="http://schemas.microsoft.com/office/drawing/2014/main" id="{07CDEE9A-37B6-43C9-910D-D428C4BCCC0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D6F2E80-8C9A-4790-9FF5-1E1220B53203}" type="slidenum">
              <a:rPr lang="de-DE" altLang="de-DE" smtClean="0"/>
              <a:pPr/>
              <a:t>28</a:t>
            </a:fld>
            <a:endParaRPr lang="de-DE" altLang="de-DE"/>
          </a:p>
        </p:txBody>
      </p:sp>
      <p:sp>
        <p:nvSpPr>
          <p:cNvPr id="132100" name="Rectangle 3">
            <a:extLst>
              <a:ext uri="{FF2B5EF4-FFF2-40B4-BE49-F238E27FC236}">
                <a16:creationId xmlns:a16="http://schemas.microsoft.com/office/drawing/2014/main" id="{99D9C09A-A8EF-45A9-BA76-2B93CDECA492}"/>
              </a:ext>
            </a:extLst>
          </p:cNvPr>
          <p:cNvSpPr>
            <a:spLocks noGrp="1" noChangeArrowheads="1"/>
          </p:cNvSpPr>
          <p:nvPr>
            <p:ph type="body" sz="half" idx="1"/>
          </p:nvPr>
        </p:nvSpPr>
        <p:spPr>
          <a:xfrm>
            <a:off x="4067175" y="2060575"/>
            <a:ext cx="4897438" cy="4537075"/>
          </a:xfrm>
        </p:spPr>
        <p:txBody>
          <a:bodyPr/>
          <a:lstStyle/>
          <a:p>
            <a:pPr eaLnBrk="1" hangingPunct="1">
              <a:spcBef>
                <a:spcPct val="0"/>
              </a:spcBef>
              <a:spcAft>
                <a:spcPts val="1800"/>
              </a:spcAft>
            </a:pPr>
            <a:r>
              <a:rPr lang="de-DE" altLang="de-DE" sz="1900">
                <a:latin typeface="Calibri" panose="020F0502020204030204" pitchFamily="34" charset="0"/>
                <a:cs typeface="Calibri" panose="020F0502020204030204" pitchFamily="34" charset="0"/>
              </a:rPr>
              <a:t>Prozess zur Umsetzung menschenrechtlicher Sorgfaltspflichten durch alle Mitglieder</a:t>
            </a:r>
          </a:p>
          <a:p>
            <a:pPr eaLnBrk="1" hangingPunct="1">
              <a:spcBef>
                <a:spcPct val="0"/>
              </a:spcBef>
              <a:spcAft>
                <a:spcPts val="1800"/>
              </a:spcAft>
            </a:pPr>
            <a:r>
              <a:rPr lang="de-DE" altLang="de-DE" sz="1900">
                <a:latin typeface="Calibri" panose="020F0502020204030204" pitchFamily="34" charset="0"/>
                <a:cs typeface="Calibri" panose="020F0502020204030204" pitchFamily="34" charset="0"/>
              </a:rPr>
              <a:t>Jährlicher unabhängiger Überprüfungsprozess der Ziele („Roadmaps“) und der Zielerreichung („Fortschrittsberichte“)</a:t>
            </a:r>
          </a:p>
          <a:p>
            <a:pPr eaLnBrk="1" hangingPunct="1">
              <a:spcBef>
                <a:spcPct val="0"/>
              </a:spcBef>
              <a:spcAft>
                <a:spcPts val="1800"/>
              </a:spcAft>
            </a:pPr>
            <a:r>
              <a:rPr lang="de-DE" altLang="de-DE" sz="1900">
                <a:latin typeface="Calibri" panose="020F0502020204030204" pitchFamily="34" charset="0"/>
                <a:cs typeface="Calibri" panose="020F0502020204030204" pitchFamily="34" charset="0"/>
              </a:rPr>
              <a:t>Verpflichtende Veröffentlichung aller Roadmaps (seit 2018) und Fortschrittsberichte (ab 2019)</a:t>
            </a:r>
          </a:p>
          <a:p>
            <a:pPr eaLnBrk="1" hangingPunct="1">
              <a:spcBef>
                <a:spcPct val="0"/>
              </a:spcBef>
              <a:spcAft>
                <a:spcPts val="1800"/>
              </a:spcAft>
            </a:pPr>
            <a:r>
              <a:rPr lang="de-DE" altLang="de-DE" sz="1900">
                <a:latin typeface="Calibri" panose="020F0502020204030204" pitchFamily="34" charset="0"/>
                <a:cs typeface="Calibri" panose="020F0502020204030204" pitchFamily="34" charset="0"/>
              </a:rPr>
              <a:t>Verpflichtende Zeit- und Mengenziele, welche durch alle Mitglieder durchgeführt werden müssen</a:t>
            </a:r>
          </a:p>
        </p:txBody>
      </p:sp>
      <p:pic>
        <p:nvPicPr>
          <p:cNvPr id="132101" name="Picture 3">
            <a:extLst>
              <a:ext uri="{FF2B5EF4-FFF2-40B4-BE49-F238E27FC236}">
                <a16:creationId xmlns:a16="http://schemas.microsoft.com/office/drawing/2014/main" id="{9B1EFAC3-E9B6-42C1-9190-E7185B117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554288"/>
            <a:ext cx="28892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Fußzeilenplatzhalter 1">
            <a:extLst>
              <a:ext uri="{FF2B5EF4-FFF2-40B4-BE49-F238E27FC236}">
                <a16:creationId xmlns:a16="http://schemas.microsoft.com/office/drawing/2014/main" id="{8F254698-566D-4A3E-942B-320A842389B0}"/>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buChar char="–"/>
              <a:tabLst>
                <a:tab pos="449263" algn="l"/>
                <a:tab pos="898525" algn="l"/>
                <a:tab pos="1347788" algn="l"/>
                <a:tab pos="1797050" algn="l"/>
                <a:tab pos="2246313" algn="l"/>
                <a:tab pos="2695575" algn="l"/>
              </a:tabLst>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buChar cha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Foliennummernplatzhalter 6">
            <a:extLst>
              <a:ext uri="{FF2B5EF4-FFF2-40B4-BE49-F238E27FC236}">
                <a16:creationId xmlns:a16="http://schemas.microsoft.com/office/drawing/2014/main" id="{0C77B40F-D624-4CFA-BF02-CD108D2B72B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EAB6BD3-2352-4026-B484-314E7F2F7DF6}" type="slidenum">
              <a:rPr lang="de-DE" altLang="de-DE" smtClean="0"/>
              <a:pPr/>
              <a:t>29</a:t>
            </a:fld>
            <a:endParaRPr lang="de-DE" altLang="de-DE"/>
          </a:p>
        </p:txBody>
      </p:sp>
      <p:sp>
        <p:nvSpPr>
          <p:cNvPr id="134147" name="Titel 1">
            <a:extLst>
              <a:ext uri="{FF2B5EF4-FFF2-40B4-BE49-F238E27FC236}">
                <a16:creationId xmlns:a16="http://schemas.microsoft.com/office/drawing/2014/main" id="{97DDBE91-52FB-4C2F-B7FB-EE6F6CA4F26F}"/>
              </a:ext>
            </a:extLst>
          </p:cNvPr>
          <p:cNvSpPr>
            <a:spLocks noGrp="1" noChangeArrowheads="1"/>
          </p:cNvSpPr>
          <p:nvPr>
            <p:ph type="title"/>
          </p:nvPr>
        </p:nvSpPr>
        <p:spPr>
          <a:xfrm>
            <a:off x="914400" y="692150"/>
            <a:ext cx="8001000" cy="1008063"/>
          </a:xfrm>
        </p:spPr>
        <p:txBody>
          <a:bodyPr anchor="t"/>
          <a:lstStyle/>
          <a:p>
            <a:pPr eaLnBrk="1" hangingPunct="1">
              <a:lnSpc>
                <a:spcPct val="150000"/>
              </a:lnSpc>
            </a:pPr>
            <a:r>
              <a:rPr lang="de-DE" altLang="de-DE">
                <a:latin typeface="Calibri" panose="020F0502020204030204" pitchFamily="34" charset="0"/>
                <a:cs typeface="Calibri" panose="020F0502020204030204" pitchFamily="34" charset="0"/>
              </a:rPr>
              <a:t>Das Bündnis für nachhaltige Textilien</a:t>
            </a:r>
            <a:br>
              <a:rPr lang="de-DE" altLang="de-DE">
                <a:latin typeface="Calibri" panose="020F0502020204030204" pitchFamily="34" charset="0"/>
                <a:cs typeface="Calibri" panose="020F0502020204030204" pitchFamily="34" charset="0"/>
              </a:rPr>
            </a:br>
            <a:r>
              <a:rPr lang="de-DE" altLang="de-DE" sz="2400" b="0">
                <a:latin typeface="Calibri" panose="020F0502020204030204" pitchFamily="34" charset="0"/>
                <a:cs typeface="Calibri" panose="020F0502020204030204" pitchFamily="34" charset="0"/>
              </a:rPr>
              <a:t>Vertiefung Säule 1 – Individuelle Verantwortung</a:t>
            </a:r>
          </a:p>
        </p:txBody>
      </p:sp>
      <p:graphicFrame>
        <p:nvGraphicFramePr>
          <p:cNvPr id="8" name="Tabelle 7">
            <a:extLst>
              <a:ext uri="{FF2B5EF4-FFF2-40B4-BE49-F238E27FC236}">
                <a16:creationId xmlns:a16="http://schemas.microsoft.com/office/drawing/2014/main" id="{1D738BC7-2E07-4E62-8070-E39E1DA4E352}"/>
              </a:ext>
            </a:extLst>
          </p:cNvPr>
          <p:cNvGraphicFramePr>
            <a:graphicFrameLocks noGrp="1"/>
          </p:cNvGraphicFramePr>
          <p:nvPr/>
        </p:nvGraphicFramePr>
        <p:xfrm>
          <a:off x="773113" y="2044700"/>
          <a:ext cx="2833687" cy="4443415"/>
        </p:xfrm>
        <a:graphic>
          <a:graphicData uri="http://schemas.openxmlformats.org/drawingml/2006/table">
            <a:tbl>
              <a:tblPr/>
              <a:tblGrid>
                <a:gridCol w="363537">
                  <a:extLst>
                    <a:ext uri="{9D8B030D-6E8A-4147-A177-3AD203B41FA5}">
                      <a16:colId xmlns:a16="http://schemas.microsoft.com/office/drawing/2014/main" val="20000"/>
                    </a:ext>
                  </a:extLst>
                </a:gridCol>
                <a:gridCol w="2470150">
                  <a:extLst>
                    <a:ext uri="{9D8B030D-6E8A-4147-A177-3AD203B41FA5}">
                      <a16:colId xmlns:a16="http://schemas.microsoft.com/office/drawing/2014/main" val="20001"/>
                    </a:ext>
                  </a:extLst>
                </a:gridCol>
              </a:tblGrid>
              <a:tr h="439766">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600" b="1" i="0" u="none" strike="noStrike" cap="none" normalizeH="0" baseline="0">
                        <a:ln>
                          <a:noFill/>
                        </a:ln>
                        <a:solidFill>
                          <a:srgbClr val="FFFFFF"/>
                        </a:solidFill>
                        <a:effectLst/>
                        <a:latin typeface="Arial" panose="020B0604020202020204" pitchFamily="34" charset="0"/>
                        <a:ea typeface="MS PGothic" panose="020B0600070205080204" pitchFamily="34" charset="-128"/>
                      </a:endParaRPr>
                    </a:p>
                  </a:txBody>
                  <a:tcPr marL="91471" marR="91471"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Schritt</a:t>
                      </a:r>
                    </a:p>
                  </a:txBody>
                  <a:tcPr marL="91471" marR="91471"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79475">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1</a:t>
                      </a:r>
                    </a:p>
                  </a:txBody>
                  <a:tcPr marL="91471" marR="91471"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2F6"/>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Policy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91471" marR="91471"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2F6"/>
                    </a:solidFill>
                  </a:tcPr>
                </a:tc>
                <a:extLst>
                  <a:ext uri="{0D108BD9-81ED-4DB2-BD59-A6C34878D82A}">
                    <a16:rowId xmlns:a16="http://schemas.microsoft.com/office/drawing/2014/main" val="10001"/>
                  </a:ext>
                </a:extLst>
              </a:tr>
              <a:tr h="579475">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2</a:t>
                      </a:r>
                    </a:p>
                  </a:txBody>
                  <a:tcPr marL="91471" marR="91471"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FA"/>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Analyse der Risiken und Auswirkungen</a:t>
                      </a:r>
                      <a:endPar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91471" marR="91471"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FA"/>
                    </a:solidFill>
                  </a:tcPr>
                </a:tc>
                <a:extLst>
                  <a:ext uri="{0D108BD9-81ED-4DB2-BD59-A6C34878D82A}">
                    <a16:rowId xmlns:a16="http://schemas.microsoft.com/office/drawing/2014/main" val="10002"/>
                  </a:ext>
                </a:extLst>
              </a:tr>
              <a:tr h="758873">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3</a:t>
                      </a:r>
                    </a:p>
                  </a:txBody>
                  <a:tcPr marL="91471" marR="91471"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2F6"/>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Geschäftspraktiken und Lieferkettenmanagement</a:t>
                      </a:r>
                      <a:endPar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91471" marR="91471"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2F6"/>
                    </a:solidFill>
                  </a:tcPr>
                </a:tc>
                <a:extLst>
                  <a:ext uri="{0D108BD9-81ED-4DB2-BD59-A6C34878D82A}">
                    <a16:rowId xmlns:a16="http://schemas.microsoft.com/office/drawing/2014/main" val="10003"/>
                  </a:ext>
                </a:extLst>
              </a:tr>
              <a:tr h="823030">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4</a:t>
                      </a:r>
                    </a:p>
                  </a:txBody>
                  <a:tcPr marL="91471" marR="91471"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FA"/>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Monitoring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91471" marR="91471"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FA"/>
                    </a:solidFill>
                  </a:tcPr>
                </a:tc>
                <a:extLst>
                  <a:ext uri="{0D108BD9-81ED-4DB2-BD59-A6C34878D82A}">
                    <a16:rowId xmlns:a16="http://schemas.microsoft.com/office/drawing/2014/main" val="10004"/>
                  </a:ext>
                </a:extLst>
              </a:tr>
              <a:tr h="823030">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5</a:t>
                      </a:r>
                    </a:p>
                  </a:txBody>
                  <a:tcPr marL="91471" marR="91471"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2F6"/>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Abhilfe &amp; Beschwerde-mechanismen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91471" marR="91471"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2F6"/>
                    </a:solidFill>
                  </a:tcPr>
                </a:tc>
                <a:extLst>
                  <a:ext uri="{0D108BD9-81ED-4DB2-BD59-A6C34878D82A}">
                    <a16:rowId xmlns:a16="http://schemas.microsoft.com/office/drawing/2014/main" val="10005"/>
                  </a:ext>
                </a:extLst>
              </a:tr>
              <a:tr h="439766">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6</a:t>
                      </a:r>
                    </a:p>
                  </a:txBody>
                  <a:tcPr marL="91471" marR="91471"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FA"/>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Kommunikation</a:t>
                      </a:r>
                      <a:endPar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91471" marR="91471"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FA"/>
                    </a:solidFill>
                  </a:tcPr>
                </a:tc>
                <a:extLst>
                  <a:ext uri="{0D108BD9-81ED-4DB2-BD59-A6C34878D82A}">
                    <a16:rowId xmlns:a16="http://schemas.microsoft.com/office/drawing/2014/main" val="10006"/>
                  </a:ext>
                </a:extLst>
              </a:tr>
            </a:tbl>
          </a:graphicData>
        </a:graphic>
      </p:graphicFrame>
      <p:sp>
        <p:nvSpPr>
          <p:cNvPr id="134174" name="Fußzeilenplatzhalter 1">
            <a:extLst>
              <a:ext uri="{FF2B5EF4-FFF2-40B4-BE49-F238E27FC236}">
                <a16:creationId xmlns:a16="http://schemas.microsoft.com/office/drawing/2014/main" id="{5DE7EF9C-137B-4EA4-A128-500681C0F4C0}"/>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buChar char="–"/>
              <a:tabLst>
                <a:tab pos="449263" algn="l"/>
                <a:tab pos="898525" algn="l"/>
                <a:tab pos="1347788" algn="l"/>
                <a:tab pos="1797050" algn="l"/>
                <a:tab pos="2246313" algn="l"/>
                <a:tab pos="2695575" algn="l"/>
              </a:tabLst>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buChar cha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9">
            <a:extLst>
              <a:ext uri="{FF2B5EF4-FFF2-40B4-BE49-F238E27FC236}">
                <a16:creationId xmlns:a16="http://schemas.microsoft.com/office/drawing/2014/main" id="{8C4A63F8-9E2C-4829-A32F-C1AA86A215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2555875"/>
            <a:ext cx="200025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 Box 6">
            <a:extLst>
              <a:ext uri="{FF2B5EF4-FFF2-40B4-BE49-F238E27FC236}">
                <a16:creationId xmlns:a16="http://schemas.microsoft.com/office/drawing/2014/main" id="{81B6179C-B65D-4661-8A36-0EB7A5B9EF0E}"/>
              </a:ext>
            </a:extLst>
          </p:cNvPr>
          <p:cNvSpPr txBox="1">
            <a:spLocks noChangeArrowheads="1"/>
          </p:cNvSpPr>
          <p:nvPr/>
        </p:nvSpPr>
        <p:spPr bwMode="auto">
          <a:xfrm>
            <a:off x="1116013" y="1085850"/>
            <a:ext cx="82296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15" tIns="56804" rIns="81615" bIns="40807"/>
          <a:lstStyle>
            <a:lvl1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1pPr>
            <a:lvl2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2pPr>
            <a:lvl3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3pPr>
            <a:lvl4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4pPr>
            <a:lvl5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3000"/>
              </a:lnSpc>
              <a:buSzPct val="100000"/>
            </a:pPr>
            <a:r>
              <a:rPr lang="de-DE" altLang="de-DE" sz="2000" b="1">
                <a:solidFill>
                  <a:srgbClr val="003366"/>
                </a:solidFill>
                <a:latin typeface="Calibri" panose="020F0502020204030204" pitchFamily="34" charset="0"/>
                <a:ea typeface="Microsoft YaHei" panose="020B0503020204020204" pitchFamily="34" charset="-122"/>
                <a:cs typeface="Calibri" panose="020F0502020204030204" pitchFamily="34" charset="0"/>
              </a:rPr>
              <a:t>Projektziel: </a:t>
            </a: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Aufklärung der Studierenden modebezogener, wirtschaftswissenschaftlicher und Lehramtsstudiengänge über Rechte</a:t>
            </a:r>
          </a:p>
          <a:p>
            <a:pPr eaLnBrk="1" hangingPunct="1">
              <a:lnSpc>
                <a:spcPct val="93000"/>
              </a:lnSpc>
              <a:buSzPct val="100000"/>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der Näher_innen, Sozial- und Umweltstandards sowie Verantwortung</a:t>
            </a:r>
          </a:p>
          <a:p>
            <a:pPr eaLnBrk="1" hangingPunct="1">
              <a:lnSpc>
                <a:spcPct val="93000"/>
              </a:lnSpc>
              <a:buSzPct val="100000"/>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von Unternehmen</a:t>
            </a:r>
          </a:p>
          <a:p>
            <a:pPr eaLnBrk="1" hangingPunct="1">
              <a:lnSpc>
                <a:spcPct val="93000"/>
              </a:lnSpc>
              <a:buSzPct val="100000"/>
            </a:pPr>
            <a:endParaRPr lang="de-DE" altLang="de-DE" sz="180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80900" name="Rechteck 2">
            <a:extLst>
              <a:ext uri="{FF2B5EF4-FFF2-40B4-BE49-F238E27FC236}">
                <a16:creationId xmlns:a16="http://schemas.microsoft.com/office/drawing/2014/main" id="{DC38F283-0615-4466-AFA3-DB26D122AE9E}"/>
              </a:ext>
            </a:extLst>
          </p:cNvPr>
          <p:cNvSpPr>
            <a:spLocks noChangeArrowheads="1"/>
          </p:cNvSpPr>
          <p:nvPr/>
        </p:nvSpPr>
        <p:spPr bwMode="auto">
          <a:xfrm>
            <a:off x="-3175" y="6457950"/>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SzPct val="100000"/>
            </a:pPr>
            <a:r>
              <a:rPr lang="de-DE" altLang="de-DE" sz="2000" b="1">
                <a:solidFill>
                  <a:srgbClr val="FFFFFF"/>
                </a:solidFill>
                <a:latin typeface="Calibri" panose="020F0502020204030204" pitchFamily="34" charset="0"/>
                <a:cs typeface="Calibri" panose="020F0502020204030204" pitchFamily="34" charset="0"/>
              </a:rPr>
              <a:t>3</a:t>
            </a:r>
          </a:p>
        </p:txBody>
      </p:sp>
      <p:sp>
        <p:nvSpPr>
          <p:cNvPr id="4" name="Textfeld 3">
            <a:extLst>
              <a:ext uri="{FF2B5EF4-FFF2-40B4-BE49-F238E27FC236}">
                <a16:creationId xmlns:a16="http://schemas.microsoft.com/office/drawing/2014/main" id="{0BAB8BF5-9F85-4BB7-B206-365C9D7AC766}"/>
              </a:ext>
            </a:extLst>
          </p:cNvPr>
          <p:cNvSpPr txBox="1"/>
          <p:nvPr/>
        </p:nvSpPr>
        <p:spPr>
          <a:xfrm>
            <a:off x="1116013" y="2555875"/>
            <a:ext cx="7308850" cy="1957388"/>
          </a:xfrm>
          <a:prstGeom prst="rect">
            <a:avLst/>
          </a:prstGeom>
          <a:noFill/>
        </p:spPr>
        <p:txBody>
          <a:bodyPr>
            <a:spAutoFit/>
          </a:bodyPr>
          <a:lstStyle/>
          <a:p>
            <a:pPr>
              <a:lnSpc>
                <a:spcPct val="93000"/>
              </a:lnSpc>
              <a:spcAft>
                <a:spcPts val="522"/>
              </a:spcAft>
              <a:defRPr/>
            </a:pPr>
            <a:r>
              <a:rPr lang="de-DE" sz="1800" b="1" dirty="0">
                <a:solidFill>
                  <a:srgbClr val="002060"/>
                </a:solidFill>
                <a:latin typeface="Calibri" panose="020F0502020204030204" pitchFamily="34" charset="0"/>
                <a:cs typeface="Calibri" panose="020F0502020204030204" pitchFamily="34" charset="0"/>
              </a:rPr>
              <a:t>Aktivitäten:</a:t>
            </a:r>
          </a:p>
          <a:p>
            <a:pPr marL="285750" indent="-285750">
              <a:lnSpc>
                <a:spcPct val="93000"/>
              </a:lnSpc>
              <a:spcAft>
                <a:spcPts val="522"/>
              </a:spcAft>
              <a:buFont typeface="Arial" panose="020B0604020202020204" pitchFamily="34" charset="0"/>
              <a:buChar char="•"/>
              <a:defRPr/>
            </a:pPr>
            <a:r>
              <a:rPr lang="de-DE" sz="1800" dirty="0">
                <a:solidFill>
                  <a:srgbClr val="002060"/>
                </a:solidFill>
                <a:latin typeface="Calibri" panose="020F0502020204030204" pitchFamily="34" charset="0"/>
                <a:cs typeface="Calibri" panose="020F0502020204030204" pitchFamily="34" charset="0"/>
              </a:rPr>
              <a:t>Vorträge und Seminare and Hochschulen</a:t>
            </a:r>
          </a:p>
          <a:p>
            <a:pPr marL="285750" indent="-285750">
              <a:lnSpc>
                <a:spcPct val="93000"/>
              </a:lnSpc>
              <a:spcAft>
                <a:spcPts val="522"/>
              </a:spcAft>
              <a:buFont typeface="Arial" panose="020B0604020202020204" pitchFamily="34" charset="0"/>
              <a:buChar char="•"/>
              <a:defRPr/>
            </a:pPr>
            <a:r>
              <a:rPr lang="de-DE" sz="1800" dirty="0">
                <a:solidFill>
                  <a:srgbClr val="002060"/>
                </a:solidFill>
                <a:latin typeface="Calibri" panose="020F0502020204030204" pitchFamily="34" charset="0"/>
                <a:cs typeface="Calibri" panose="020F0502020204030204" pitchFamily="34" charset="0"/>
              </a:rPr>
              <a:t> Betreuung und Beratung von Studieren</a:t>
            </a:r>
          </a:p>
          <a:p>
            <a:pPr marL="285750" indent="-285750">
              <a:lnSpc>
                <a:spcPct val="93000"/>
              </a:lnSpc>
              <a:spcAft>
                <a:spcPts val="522"/>
              </a:spcAft>
              <a:buFont typeface="Arial" panose="020B0604020202020204" pitchFamily="34" charset="0"/>
              <a:buChar char="•"/>
              <a:defRPr/>
            </a:pPr>
            <a:r>
              <a:rPr lang="de-DE" sz="1800" dirty="0" err="1">
                <a:solidFill>
                  <a:srgbClr val="002060"/>
                </a:solidFill>
                <a:latin typeface="Calibri" panose="020F0502020204030204" pitchFamily="34" charset="0"/>
                <a:cs typeface="Calibri" panose="020F0502020204030204" pitchFamily="34" charset="0"/>
              </a:rPr>
              <a:t>Modeblog</a:t>
            </a:r>
            <a:r>
              <a:rPr lang="de-DE" sz="1800" dirty="0">
                <a:solidFill>
                  <a:srgbClr val="002060"/>
                </a:solidFill>
                <a:latin typeface="Calibri" panose="020F0502020204030204" pitchFamily="34" charset="0"/>
                <a:cs typeface="Calibri" panose="020F0502020204030204" pitchFamily="34" charset="0"/>
              </a:rPr>
              <a:t> </a:t>
            </a:r>
            <a:r>
              <a:rPr lang="de-DE" sz="1800" i="1" dirty="0">
                <a:solidFill>
                  <a:srgbClr val="002060"/>
                </a:solidFill>
                <a:latin typeface="Calibri" panose="020F0502020204030204" pitchFamily="34" charset="0"/>
                <a:cs typeface="Calibri" panose="020F0502020204030204" pitchFamily="34" charset="0"/>
              </a:rPr>
              <a:t>modefairarbeiten.de</a:t>
            </a:r>
          </a:p>
          <a:p>
            <a:pPr marL="285750" indent="-285750">
              <a:lnSpc>
                <a:spcPct val="93000"/>
              </a:lnSpc>
              <a:spcAft>
                <a:spcPts val="522"/>
              </a:spcAft>
              <a:buFont typeface="Arial" panose="020B0604020202020204" pitchFamily="34" charset="0"/>
              <a:buChar char="•"/>
              <a:defRPr/>
            </a:pPr>
            <a:r>
              <a:rPr lang="de-DE" sz="1800" dirty="0">
                <a:solidFill>
                  <a:srgbClr val="002060"/>
                </a:solidFill>
                <a:latin typeface="Calibri" panose="020F0502020204030204" pitchFamily="34" charset="0"/>
                <a:cs typeface="Calibri" panose="020F0502020204030204" pitchFamily="34" charset="0"/>
              </a:rPr>
              <a:t>Konferenzen und Informationsveranstaltungen</a:t>
            </a:r>
          </a:p>
          <a:p>
            <a:pPr marL="285750" indent="-285750">
              <a:lnSpc>
                <a:spcPct val="93000"/>
              </a:lnSpc>
              <a:spcAft>
                <a:spcPts val="522"/>
              </a:spcAft>
              <a:buFont typeface="Arial" panose="020B0604020202020204" pitchFamily="34" charset="0"/>
              <a:buChar char="•"/>
              <a:defRPr/>
            </a:pPr>
            <a:r>
              <a:rPr lang="de-DE" sz="1800" dirty="0">
                <a:solidFill>
                  <a:srgbClr val="002060"/>
                </a:solidFill>
                <a:latin typeface="Calibri" panose="020F0502020204030204" pitchFamily="34" charset="0"/>
                <a:cs typeface="Calibri" panose="020F0502020204030204" pitchFamily="34" charset="0"/>
              </a:rPr>
              <a:t>Webseite </a:t>
            </a:r>
            <a:r>
              <a:rPr lang="de-DE" sz="1800" i="1" dirty="0">
                <a:solidFill>
                  <a:srgbClr val="002060"/>
                </a:solidFill>
                <a:latin typeface="Calibri" panose="020F0502020204030204" pitchFamily="34" charset="0"/>
                <a:cs typeface="Calibri" panose="020F0502020204030204" pitchFamily="34" charset="0"/>
              </a:rPr>
              <a:t>fairschnitt.org </a:t>
            </a:r>
            <a:r>
              <a:rPr lang="de-DE" sz="1800" dirty="0">
                <a:solidFill>
                  <a:srgbClr val="002060"/>
                </a:solidFill>
                <a:latin typeface="Calibri" panose="020F0502020204030204" pitchFamily="34" charset="0"/>
                <a:cs typeface="Calibri" panose="020F0502020204030204" pitchFamily="34" charset="0"/>
              </a:rPr>
              <a:t>mit Bildungsmaterialien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Datumsplatzhalter 4">
            <a:extLst>
              <a:ext uri="{FF2B5EF4-FFF2-40B4-BE49-F238E27FC236}">
                <a16:creationId xmlns:a16="http://schemas.microsoft.com/office/drawing/2014/main" id="{F8543E31-7D3F-4062-945F-6D55ACA4A0AE}"/>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6B76C80-96E9-48CA-B96C-98FA27655A86}" type="datetime1">
              <a:rPr lang="de-DE" altLang="de-DE" smtClean="0"/>
              <a:pPr/>
              <a:t>21.10.2019</a:t>
            </a:fld>
            <a:endParaRPr lang="de-DE" altLang="de-DE"/>
          </a:p>
        </p:txBody>
      </p:sp>
      <p:sp>
        <p:nvSpPr>
          <p:cNvPr id="136195" name="Foliennummernplatzhalter 6">
            <a:extLst>
              <a:ext uri="{FF2B5EF4-FFF2-40B4-BE49-F238E27FC236}">
                <a16:creationId xmlns:a16="http://schemas.microsoft.com/office/drawing/2014/main" id="{4DEAD4CE-B878-45F8-B7FB-4599B2ED5DC8}"/>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ECA0914-D138-49F1-B1B5-AA04A279AAD3}" type="slidenum">
              <a:rPr lang="de-DE" altLang="de-DE" smtClean="0"/>
              <a:pPr/>
              <a:t>30</a:t>
            </a:fld>
            <a:endParaRPr lang="de-DE" altLang="de-DE"/>
          </a:p>
        </p:txBody>
      </p:sp>
      <p:sp>
        <p:nvSpPr>
          <p:cNvPr id="136196" name="Titel 1">
            <a:extLst>
              <a:ext uri="{FF2B5EF4-FFF2-40B4-BE49-F238E27FC236}">
                <a16:creationId xmlns:a16="http://schemas.microsoft.com/office/drawing/2014/main" id="{A0A95F9B-7EA9-44A0-B2CB-A2C645B2403F}"/>
              </a:ext>
            </a:extLst>
          </p:cNvPr>
          <p:cNvSpPr>
            <a:spLocks noGrp="1" noChangeArrowheads="1"/>
          </p:cNvSpPr>
          <p:nvPr>
            <p:ph type="title"/>
          </p:nvPr>
        </p:nvSpPr>
        <p:spPr>
          <a:xfrm>
            <a:off x="914400" y="692150"/>
            <a:ext cx="8001000" cy="1008063"/>
          </a:xfrm>
        </p:spPr>
        <p:txBody>
          <a:bodyPr anchor="t"/>
          <a:lstStyle/>
          <a:p>
            <a:pPr eaLnBrk="1" hangingPunct="1">
              <a:lnSpc>
                <a:spcPct val="150000"/>
              </a:lnSpc>
            </a:pPr>
            <a:r>
              <a:rPr lang="de-DE" altLang="de-DE"/>
              <a:t>Das Bündnis für nachhaltige Textilien</a:t>
            </a:r>
            <a:br>
              <a:rPr lang="de-DE" altLang="de-DE"/>
            </a:br>
            <a:r>
              <a:rPr lang="de-DE" altLang="de-DE" b="0"/>
              <a:t>Vertiefung Säule 1 – Individuelle Verantwortung</a:t>
            </a:r>
          </a:p>
        </p:txBody>
      </p:sp>
      <p:sp>
        <p:nvSpPr>
          <p:cNvPr id="136197" name="Text Box 6">
            <a:extLst>
              <a:ext uri="{FF2B5EF4-FFF2-40B4-BE49-F238E27FC236}">
                <a16:creationId xmlns:a16="http://schemas.microsoft.com/office/drawing/2014/main" id="{2D9AC721-EF19-4274-844A-6BF2400F8123}"/>
              </a:ext>
            </a:extLst>
          </p:cNvPr>
          <p:cNvSpPr txBox="1">
            <a:spLocks noChangeArrowheads="1"/>
          </p:cNvSpPr>
          <p:nvPr/>
        </p:nvSpPr>
        <p:spPr bwMode="auto">
          <a:xfrm>
            <a:off x="2936875" y="6524625"/>
            <a:ext cx="289560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SzPct val="100000"/>
            </a:pPr>
            <a:r>
              <a:rPr lang="de-DE" altLang="de-DE" sz="1400">
                <a:solidFill>
                  <a:srgbClr val="003366"/>
                </a:solidFill>
                <a:latin typeface="Arial" panose="020B0604020202020204" pitchFamily="34" charset="0"/>
              </a:rPr>
              <a:t>Multiplikatorin l  Hochschule</a:t>
            </a:r>
          </a:p>
        </p:txBody>
      </p:sp>
      <p:graphicFrame>
        <p:nvGraphicFramePr>
          <p:cNvPr id="8" name="Tabelle 7">
            <a:extLst>
              <a:ext uri="{FF2B5EF4-FFF2-40B4-BE49-F238E27FC236}">
                <a16:creationId xmlns:a16="http://schemas.microsoft.com/office/drawing/2014/main" id="{B0352D4A-D95E-4447-8AE0-7CC19CC4FA3F}"/>
              </a:ext>
            </a:extLst>
          </p:cNvPr>
          <p:cNvGraphicFramePr>
            <a:graphicFrameLocks noGrp="1"/>
          </p:cNvGraphicFramePr>
          <p:nvPr/>
        </p:nvGraphicFramePr>
        <p:xfrm>
          <a:off x="773113" y="2044700"/>
          <a:ext cx="8353425" cy="4811737"/>
        </p:xfrm>
        <a:graphic>
          <a:graphicData uri="http://schemas.openxmlformats.org/drawingml/2006/table">
            <a:tbl>
              <a:tblPr/>
              <a:tblGrid>
                <a:gridCol w="363537">
                  <a:extLst>
                    <a:ext uri="{9D8B030D-6E8A-4147-A177-3AD203B41FA5}">
                      <a16:colId xmlns:a16="http://schemas.microsoft.com/office/drawing/2014/main" val="20000"/>
                    </a:ext>
                  </a:extLst>
                </a:gridCol>
                <a:gridCol w="2470150">
                  <a:extLst>
                    <a:ext uri="{9D8B030D-6E8A-4147-A177-3AD203B41FA5}">
                      <a16:colId xmlns:a16="http://schemas.microsoft.com/office/drawing/2014/main" val="20001"/>
                    </a:ext>
                  </a:extLst>
                </a:gridCol>
                <a:gridCol w="5519738">
                  <a:extLst>
                    <a:ext uri="{9D8B030D-6E8A-4147-A177-3AD203B41FA5}">
                      <a16:colId xmlns:a16="http://schemas.microsoft.com/office/drawing/2014/main" val="20002"/>
                    </a:ext>
                  </a:extLst>
                </a:gridCol>
              </a:tblGrid>
              <a:tr h="439663">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600" b="1" i="0" u="none" strike="noStrike" cap="none" normalizeH="0" baseline="0">
                        <a:ln>
                          <a:noFill/>
                        </a:ln>
                        <a:solidFill>
                          <a:srgbClr val="FFFFFF"/>
                        </a:solidFill>
                        <a:effectLst/>
                        <a:latin typeface="Arial" panose="020B0604020202020204" pitchFamily="34" charset="0"/>
                        <a:ea typeface="MS PGothic" panose="020B0600070205080204" pitchFamily="34" charset="-128"/>
                      </a:endParaRPr>
                    </a:p>
                  </a:txBody>
                  <a:tcPr marL="91445" marR="91445" marT="45693" marB="456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Schritt</a:t>
                      </a:r>
                    </a:p>
                  </a:txBody>
                  <a:tcPr marL="91445" marR="91445" marT="45693" marB="456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1" i="0" u="none" strike="noStrike" cap="none" normalizeH="0" baseline="0">
                          <a:ln>
                            <a:noFill/>
                          </a:ln>
                          <a:solidFill>
                            <a:srgbClr val="FFFFFF"/>
                          </a:solidFill>
                          <a:effectLst/>
                          <a:latin typeface="Arial" panose="020B0604020202020204" pitchFamily="34" charset="0"/>
                          <a:ea typeface="MS PGothic" panose="020B0600070205080204" pitchFamily="34" charset="-128"/>
                        </a:rPr>
                        <a:t>Beispiel Diskriminierung</a:t>
                      </a:r>
                    </a:p>
                  </a:txBody>
                  <a:tcPr marL="91445" marR="91445" marT="45693" marB="456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31711">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1</a:t>
                      </a:r>
                    </a:p>
                  </a:txBody>
                  <a:tcPr marL="91445" marR="91445" marT="45693" marB="456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2F6"/>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Policy</a:t>
                      </a:r>
                      <a:endPar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91445" marR="91445" marT="45693" marB="456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2F6"/>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de-DE" altLang="de-DE" sz="14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 Einführung einer Policy vom Verbot von Diskriminierung</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de-DE" altLang="de-DE" sz="14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 Unterstützung für diese Policy vom Top-Management</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de-DE" altLang="de-DE" sz="14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 Kommunikation dieser Policy an eigene Lieferanten</a:t>
                      </a:r>
                    </a:p>
                  </a:txBody>
                  <a:tcPr marL="91445" marR="91445" marT="45693" marB="456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2F6"/>
                    </a:solidFill>
                  </a:tcPr>
                </a:tc>
                <a:extLst>
                  <a:ext uri="{0D108BD9-81ED-4DB2-BD59-A6C34878D82A}">
                    <a16:rowId xmlns:a16="http://schemas.microsoft.com/office/drawing/2014/main" val="10001"/>
                  </a:ext>
                </a:extLst>
              </a:tr>
              <a:tr h="579337">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2</a:t>
                      </a:r>
                    </a:p>
                  </a:txBody>
                  <a:tcPr marL="91445" marR="91445" marT="45693" marB="456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FA"/>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Analyse der Risiken und Auswirkungen</a:t>
                      </a:r>
                      <a:endPar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91445" marR="91445" marT="45693" marB="456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FA"/>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de-DE" altLang="de-DE" sz="14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 Analyse wo Diskriminierung in der eigenen Lieferkette auftritt (Grundvoraussetzung: Transparenz über die eigene Lieferkette)</a:t>
                      </a:r>
                    </a:p>
                  </a:txBody>
                  <a:tcPr marL="91445" marR="91445" marT="45693" marB="456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FA"/>
                    </a:solidFill>
                  </a:tcPr>
                </a:tc>
                <a:extLst>
                  <a:ext uri="{0D108BD9-81ED-4DB2-BD59-A6C34878D82A}">
                    <a16:rowId xmlns:a16="http://schemas.microsoft.com/office/drawing/2014/main" val="10002"/>
                  </a:ext>
                </a:extLst>
              </a:tr>
              <a:tr h="944814">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3</a:t>
                      </a:r>
                    </a:p>
                  </a:txBody>
                  <a:tcPr marL="91445" marR="91445" marT="45693" marB="456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2F6"/>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Geschäftspraktiken und Lieferkettenmanagement</a:t>
                      </a:r>
                      <a:endPar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91445" marR="91445" marT="45693" marB="456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2F6"/>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de-DE" altLang="de-DE" sz="14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Maßnahmen zur Vermeidung von Diskriminierung in der eignen Lieferkette (u.a. Überprüfung von Lieferanten, langjährige Zusammenarbeit und Unterstützung bei der Vermeidung, z.B. durch Trainings)</a:t>
                      </a:r>
                    </a:p>
                  </a:txBody>
                  <a:tcPr marL="91445" marR="91445" marT="45693" marB="456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2F6"/>
                    </a:solidFill>
                  </a:tcPr>
                </a:tc>
                <a:extLst>
                  <a:ext uri="{0D108BD9-81ED-4DB2-BD59-A6C34878D82A}">
                    <a16:rowId xmlns:a16="http://schemas.microsoft.com/office/drawing/2014/main" val="10003"/>
                  </a:ext>
                </a:extLst>
              </a:tr>
              <a:tr h="731711">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4</a:t>
                      </a:r>
                    </a:p>
                  </a:txBody>
                  <a:tcPr marL="91445" marR="91445" marT="45693" marB="456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FA"/>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Monitoring</a:t>
                      </a:r>
                      <a:endPar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91445" marR="91445" marT="45693" marB="456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FA"/>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de-DE" altLang="de-DE" sz="14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 Erhebung von Kennzahlen, ob Diskriminierung in der eigenen Lieferkette vorkommt (z.B. über Auditergebnisse oder Beschwerdemechanismen)</a:t>
                      </a:r>
                    </a:p>
                  </a:txBody>
                  <a:tcPr marL="91445" marR="91445" marT="45693" marB="456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FA"/>
                    </a:solidFill>
                  </a:tcPr>
                </a:tc>
                <a:extLst>
                  <a:ext uri="{0D108BD9-81ED-4DB2-BD59-A6C34878D82A}">
                    <a16:rowId xmlns:a16="http://schemas.microsoft.com/office/drawing/2014/main" val="10004"/>
                  </a:ext>
                </a:extLst>
              </a:tr>
              <a:tr h="944814">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5</a:t>
                      </a:r>
                    </a:p>
                  </a:txBody>
                  <a:tcPr marL="91445" marR="91445" marT="45693" marB="456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2F6"/>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Abhilfe &amp; Beschwerde-mechanismen</a:t>
                      </a:r>
                      <a:endPar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91445" marR="91445" marT="45693" marB="456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2F6"/>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de-DE" altLang="de-DE" sz="14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 Einführung eines lokal verankerten Beschwerdemechanismus der von Arbeiter_innen genutzt wird</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de-DE" altLang="de-DE" sz="14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 Wenn Diskriminierung erkannt wird: Unterstützung von Abhilfemaßnahmen und Wiedergutmachung </a:t>
                      </a:r>
                    </a:p>
                  </a:txBody>
                  <a:tcPr marL="91445" marR="91445" marT="45693" marB="456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2F6"/>
                    </a:solidFill>
                  </a:tcPr>
                </a:tc>
                <a:extLst>
                  <a:ext uri="{0D108BD9-81ED-4DB2-BD59-A6C34878D82A}">
                    <a16:rowId xmlns:a16="http://schemas.microsoft.com/office/drawing/2014/main" val="10005"/>
                  </a:ext>
                </a:extLst>
              </a:tr>
              <a:tr h="439663">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6</a:t>
                      </a:r>
                    </a:p>
                  </a:txBody>
                  <a:tcPr marL="91445" marR="91445" marT="45693" marB="456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FA"/>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Kommunikation</a:t>
                      </a:r>
                      <a:endParaRPr kumimoji="0" lang="de-DE" altLang="de-DE" sz="1600" b="0" i="0" u="none" strike="noStrike" cap="none" normalizeH="0" baseline="0">
                        <a:ln>
                          <a:noFill/>
                        </a:ln>
                        <a:solidFill>
                          <a:srgbClr val="003366"/>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91445" marR="91445" marT="45693" marB="456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FA"/>
                    </a:solidFill>
                  </a:tcPr>
                </a:tc>
                <a:tc>
                  <a:txBody>
                    <a:bodyPr/>
                    <a:lstStyle>
                      <a:lvl1pPr>
                        <a:spcBef>
                          <a:spcPct val="20000"/>
                        </a:spcBef>
                        <a:buClr>
                          <a:schemeClr val="tx1"/>
                        </a:buClr>
                        <a:buSzPct val="75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defRPr sz="20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defRPr sz="1600">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65000"/>
                        <a:buFont typeface="Wingdings" panose="05000000000000000000" pitchFamily="2" charset="2"/>
                        <a:defRPr sz="16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de-DE" altLang="de-DE" sz="1400" b="0" i="0" u="none" strike="noStrike" cap="none" normalizeH="0" baseline="0">
                          <a:ln>
                            <a:noFill/>
                          </a:ln>
                          <a:solidFill>
                            <a:srgbClr val="003366"/>
                          </a:solidFill>
                          <a:effectLst/>
                          <a:latin typeface="Arial" panose="020B0604020202020204" pitchFamily="34" charset="0"/>
                          <a:ea typeface="MS PGothic" panose="020B0600070205080204" pitchFamily="34" charset="-128"/>
                        </a:rPr>
                        <a:t> Öffentliche Berichterstattung über die oben genannten Schritte</a:t>
                      </a:r>
                    </a:p>
                  </a:txBody>
                  <a:tcPr marL="91445" marR="91445" marT="45693" marB="4569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FA"/>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el 1">
            <a:extLst>
              <a:ext uri="{FF2B5EF4-FFF2-40B4-BE49-F238E27FC236}">
                <a16:creationId xmlns:a16="http://schemas.microsoft.com/office/drawing/2014/main" id="{3223FB21-41DD-4C95-B16D-3F2A1C642ABB}"/>
              </a:ext>
            </a:extLst>
          </p:cNvPr>
          <p:cNvSpPr>
            <a:spLocks noGrp="1" noChangeArrowheads="1"/>
          </p:cNvSpPr>
          <p:nvPr>
            <p:ph type="title"/>
          </p:nvPr>
        </p:nvSpPr>
        <p:spPr>
          <a:xfrm>
            <a:off x="914400" y="692150"/>
            <a:ext cx="8001000" cy="1008063"/>
          </a:xfrm>
        </p:spPr>
        <p:txBody>
          <a:bodyPr anchor="t"/>
          <a:lstStyle/>
          <a:p>
            <a:pPr eaLnBrk="1" hangingPunct="1">
              <a:lnSpc>
                <a:spcPct val="150000"/>
              </a:lnSpc>
            </a:pPr>
            <a:r>
              <a:rPr lang="de-DE" altLang="de-DE">
                <a:latin typeface="Calibri" panose="020F0502020204030204" pitchFamily="34" charset="0"/>
                <a:cs typeface="Calibri" panose="020F0502020204030204" pitchFamily="34" charset="0"/>
              </a:rPr>
              <a:t>Das Bündnis für nachhaltige Textilien</a:t>
            </a:r>
            <a:br>
              <a:rPr lang="de-DE" altLang="de-DE">
                <a:latin typeface="Calibri" panose="020F0502020204030204" pitchFamily="34" charset="0"/>
                <a:cs typeface="Calibri" panose="020F0502020204030204" pitchFamily="34" charset="0"/>
              </a:rPr>
            </a:br>
            <a:r>
              <a:rPr lang="de-DE" altLang="de-DE" sz="2400" b="0">
                <a:latin typeface="Calibri" panose="020F0502020204030204" pitchFamily="34" charset="0"/>
                <a:cs typeface="Calibri" panose="020F0502020204030204" pitchFamily="34" charset="0"/>
              </a:rPr>
              <a:t>Individuelle Verantwortung- Bündnisziele</a:t>
            </a:r>
          </a:p>
        </p:txBody>
      </p:sp>
      <p:sp>
        <p:nvSpPr>
          <p:cNvPr id="138243" name="Foliennummernplatzhalter 6">
            <a:extLst>
              <a:ext uri="{FF2B5EF4-FFF2-40B4-BE49-F238E27FC236}">
                <a16:creationId xmlns:a16="http://schemas.microsoft.com/office/drawing/2014/main" id="{0B5F45EE-AD45-42A1-8DAC-EFD53CC77A1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E416D7C-51AA-40F1-8936-71507A8AF016}" type="slidenum">
              <a:rPr lang="de-DE" altLang="de-DE" smtClean="0"/>
              <a:pPr/>
              <a:t>31</a:t>
            </a:fld>
            <a:endParaRPr lang="de-DE" altLang="de-DE"/>
          </a:p>
        </p:txBody>
      </p:sp>
      <p:sp>
        <p:nvSpPr>
          <p:cNvPr id="138244" name="Rechteck 9">
            <a:extLst>
              <a:ext uri="{FF2B5EF4-FFF2-40B4-BE49-F238E27FC236}">
                <a16:creationId xmlns:a16="http://schemas.microsoft.com/office/drawing/2014/main" id="{79BC558E-A57B-42D3-A031-6A99015EFBB5}"/>
              </a:ext>
            </a:extLst>
          </p:cNvPr>
          <p:cNvSpPr>
            <a:spLocks noChangeArrowheads="1"/>
          </p:cNvSpPr>
          <p:nvPr/>
        </p:nvSpPr>
        <p:spPr bwMode="auto">
          <a:xfrm>
            <a:off x="827088" y="2052638"/>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de-DE" altLang="de-DE" sz="2000">
                <a:solidFill>
                  <a:schemeClr val="bg2"/>
                </a:solidFill>
                <a:latin typeface="Calibri" panose="020F0502020204030204" pitchFamily="34" charset="0"/>
                <a:cs typeface="Calibri" panose="020F0502020204030204" pitchFamily="34" charset="0"/>
              </a:rPr>
              <a:t>„Die ILO-Übereinkommen sowie ihre Auslegung und Interpretation durch die ILO sind Grundlage/Basis der Sozialstandards des Textilbündnisses“</a:t>
            </a:r>
          </a:p>
        </p:txBody>
      </p:sp>
      <p:pic>
        <p:nvPicPr>
          <p:cNvPr id="138245" name="Grafik 4" descr="Ein Bild, das Screenshot enthält.&#10;&#10;Mit sehr hoher Zuverlässigkeit generierte Beschreibung">
            <a:extLst>
              <a:ext uri="{FF2B5EF4-FFF2-40B4-BE49-F238E27FC236}">
                <a16:creationId xmlns:a16="http://schemas.microsoft.com/office/drawing/2014/main" id="{1C7BF2F0-DED1-490F-8E82-A92ECAE68D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475" y="2859088"/>
            <a:ext cx="5884863"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6" name="Ellipse 8">
            <a:extLst>
              <a:ext uri="{FF2B5EF4-FFF2-40B4-BE49-F238E27FC236}">
                <a16:creationId xmlns:a16="http://schemas.microsoft.com/office/drawing/2014/main" id="{71622E44-88AC-4FD3-A565-E0C6B07B4466}"/>
              </a:ext>
            </a:extLst>
          </p:cNvPr>
          <p:cNvSpPr>
            <a:spLocks noChangeArrowheads="1"/>
          </p:cNvSpPr>
          <p:nvPr/>
        </p:nvSpPr>
        <p:spPr bwMode="auto">
          <a:xfrm>
            <a:off x="4572000" y="5187950"/>
            <a:ext cx="3313113" cy="504825"/>
          </a:xfrm>
          <a:prstGeom prst="ellipse">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defRPr sz="2400">
                <a:solidFill>
                  <a:schemeClr val="bg1"/>
                </a:solidFill>
                <a:latin typeface="Times New Roman" panose="02020603050405020304" pitchFamily="18" charset="0"/>
                <a:ea typeface="MS PGothic" panose="020B0600070205080204" pitchFamily="34" charset="-128"/>
              </a:defRPr>
            </a:lvl1pPr>
            <a:lvl2pPr>
              <a:defRPr sz="2400">
                <a:solidFill>
                  <a:schemeClr val="bg1"/>
                </a:solidFill>
                <a:latin typeface="Times New Roman" panose="02020603050405020304" pitchFamily="18" charset="0"/>
                <a:ea typeface="MS PGothic" panose="020B0600070205080204" pitchFamily="34" charset="-128"/>
              </a:defRPr>
            </a:lvl2pPr>
            <a:lvl3pPr>
              <a:defRPr sz="2400">
                <a:solidFill>
                  <a:schemeClr val="bg1"/>
                </a:solidFill>
                <a:latin typeface="Times New Roman" panose="02020603050405020304" pitchFamily="18" charset="0"/>
                <a:ea typeface="MS PGothic" panose="020B0600070205080204" pitchFamily="34" charset="-128"/>
              </a:defRPr>
            </a:lvl3pPr>
            <a:lvl4pPr>
              <a:defRPr sz="2400">
                <a:solidFill>
                  <a:schemeClr val="bg1"/>
                </a:solidFill>
                <a:latin typeface="Times New Roman" panose="02020603050405020304" pitchFamily="18" charset="0"/>
                <a:ea typeface="MS PGothic" panose="020B0600070205080204" pitchFamily="34" charset="-128"/>
              </a:defRPr>
            </a:lvl4pPr>
            <a:lvl5pPr>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endParaRPr lang="de-DE" altLang="de-DE">
              <a:solidFill>
                <a:schemeClr val="tx1"/>
              </a:solidFill>
            </a:endParaRPr>
          </a:p>
        </p:txBody>
      </p:sp>
      <p:sp>
        <p:nvSpPr>
          <p:cNvPr id="138247" name="Fußzeilenplatzhalter 1">
            <a:extLst>
              <a:ext uri="{FF2B5EF4-FFF2-40B4-BE49-F238E27FC236}">
                <a16:creationId xmlns:a16="http://schemas.microsoft.com/office/drawing/2014/main" id="{062B60F7-4287-4967-96C8-E112AC1CF2B0}"/>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buChar char="–"/>
              <a:tabLst>
                <a:tab pos="449263" algn="l"/>
                <a:tab pos="898525" algn="l"/>
                <a:tab pos="1347788" algn="l"/>
                <a:tab pos="1797050" algn="l"/>
                <a:tab pos="2246313" algn="l"/>
                <a:tab pos="2695575" algn="l"/>
              </a:tabLst>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buChar cha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el 1">
            <a:extLst>
              <a:ext uri="{FF2B5EF4-FFF2-40B4-BE49-F238E27FC236}">
                <a16:creationId xmlns:a16="http://schemas.microsoft.com/office/drawing/2014/main" id="{2D17FF05-9D57-4035-9CBB-E84BB65C506A}"/>
              </a:ext>
            </a:extLst>
          </p:cNvPr>
          <p:cNvSpPr>
            <a:spLocks noGrp="1" noChangeArrowheads="1"/>
          </p:cNvSpPr>
          <p:nvPr>
            <p:ph type="title"/>
          </p:nvPr>
        </p:nvSpPr>
        <p:spPr>
          <a:xfrm>
            <a:off x="914400" y="692150"/>
            <a:ext cx="8001000" cy="1008063"/>
          </a:xfrm>
        </p:spPr>
        <p:txBody>
          <a:bodyPr anchor="t"/>
          <a:lstStyle/>
          <a:p>
            <a:pPr eaLnBrk="1" hangingPunct="1">
              <a:lnSpc>
                <a:spcPct val="150000"/>
              </a:lnSpc>
            </a:pPr>
            <a:r>
              <a:rPr lang="de-DE" altLang="de-DE">
                <a:latin typeface="Calibri" panose="020F0502020204030204" pitchFamily="34" charset="0"/>
                <a:cs typeface="Calibri" panose="020F0502020204030204" pitchFamily="34" charset="0"/>
              </a:rPr>
              <a:t>Das Bündnis für nachhaltige Textilien</a:t>
            </a:r>
            <a:br>
              <a:rPr lang="de-DE" altLang="de-DE">
                <a:latin typeface="Calibri" panose="020F0502020204030204" pitchFamily="34" charset="0"/>
                <a:cs typeface="Calibri" panose="020F0502020204030204" pitchFamily="34" charset="0"/>
              </a:rPr>
            </a:br>
            <a:r>
              <a:rPr lang="de-DE" altLang="de-DE" sz="2400" b="0">
                <a:latin typeface="Calibri" panose="020F0502020204030204" pitchFamily="34" charset="0"/>
                <a:cs typeface="Calibri" panose="020F0502020204030204" pitchFamily="34" charset="0"/>
              </a:rPr>
              <a:t>Gruppenarbeit 1</a:t>
            </a:r>
          </a:p>
        </p:txBody>
      </p:sp>
      <p:sp>
        <p:nvSpPr>
          <p:cNvPr id="140291" name="Foliennummernplatzhalter 6">
            <a:extLst>
              <a:ext uri="{FF2B5EF4-FFF2-40B4-BE49-F238E27FC236}">
                <a16:creationId xmlns:a16="http://schemas.microsoft.com/office/drawing/2014/main" id="{A7E52C00-6B9F-40DD-88F7-4DF9FDEA3FE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66AF0DC-1F0B-460E-AB39-986EA6C3AF42}" type="slidenum">
              <a:rPr lang="de-DE" altLang="de-DE" smtClean="0"/>
              <a:pPr/>
              <a:t>32</a:t>
            </a:fld>
            <a:endParaRPr lang="de-DE" altLang="de-DE"/>
          </a:p>
        </p:txBody>
      </p:sp>
      <p:sp>
        <p:nvSpPr>
          <p:cNvPr id="140292" name="Rectangle 3">
            <a:extLst>
              <a:ext uri="{FF2B5EF4-FFF2-40B4-BE49-F238E27FC236}">
                <a16:creationId xmlns:a16="http://schemas.microsoft.com/office/drawing/2014/main" id="{E95EE215-851D-4BBD-B044-C8A4002C8E8D}"/>
              </a:ext>
            </a:extLst>
          </p:cNvPr>
          <p:cNvSpPr>
            <a:spLocks noGrp="1" noChangeArrowheads="1"/>
          </p:cNvSpPr>
          <p:nvPr>
            <p:ph type="body" sz="half" idx="1"/>
          </p:nvPr>
        </p:nvSpPr>
        <p:spPr>
          <a:xfrm>
            <a:off x="1042988" y="2133600"/>
            <a:ext cx="7921625" cy="4319588"/>
          </a:xfrm>
        </p:spPr>
        <p:txBody>
          <a:bodyPr/>
          <a:lstStyle/>
          <a:p>
            <a:pPr eaLnBrk="1" hangingPunct="1">
              <a:spcBef>
                <a:spcPct val="0"/>
              </a:spcBef>
              <a:spcAft>
                <a:spcPts val="1200"/>
              </a:spcAft>
              <a:buFont typeface="Wingdings" panose="05000000000000000000" pitchFamily="2" charset="2"/>
              <a:buNone/>
            </a:pPr>
            <a:r>
              <a:rPr lang="de-DE" altLang="de-DE" sz="2000">
                <a:latin typeface="Calibri" panose="020F0502020204030204" pitchFamily="34" charset="0"/>
                <a:cs typeface="Calibri" panose="020F0502020204030204" pitchFamily="34" charset="0"/>
              </a:rPr>
              <a:t>Aufgabenstellung:</a:t>
            </a:r>
            <a:br>
              <a:rPr lang="de-DE" altLang="de-DE" sz="2000">
                <a:latin typeface="Calibri" panose="020F0502020204030204" pitchFamily="34" charset="0"/>
                <a:cs typeface="Calibri" panose="020F0502020204030204" pitchFamily="34" charset="0"/>
              </a:rPr>
            </a:br>
            <a:r>
              <a:rPr lang="de-DE" altLang="de-DE" sz="2000">
                <a:latin typeface="Calibri" panose="020F0502020204030204" pitchFamily="34" charset="0"/>
                <a:cs typeface="Calibri" panose="020F0502020204030204" pitchFamily="34" charset="0"/>
              </a:rPr>
              <a:t>Analysiert die Maßnahmenpläne ausgewählter Textilbündnismitglieder mit Hinblick auf den Prozess menschenrechtlicher Sorgfaltspflichten</a:t>
            </a:r>
          </a:p>
          <a:p>
            <a:pPr eaLnBrk="1" hangingPunct="1">
              <a:spcBef>
                <a:spcPct val="0"/>
              </a:spcBef>
              <a:spcAft>
                <a:spcPts val="1200"/>
              </a:spcAft>
              <a:buFont typeface="Wingdings" panose="05000000000000000000" pitchFamily="2" charset="2"/>
              <a:buNone/>
            </a:pPr>
            <a:r>
              <a:rPr lang="de-DE" altLang="de-DE" sz="2000">
                <a:latin typeface="Calibri" panose="020F0502020204030204" pitchFamily="34" charset="0"/>
                <a:cs typeface="Calibri" panose="020F0502020204030204" pitchFamily="34" charset="0"/>
              </a:rPr>
              <a:t>Fragen:</a:t>
            </a:r>
          </a:p>
          <a:p>
            <a:pPr eaLnBrk="1" hangingPunct="1">
              <a:spcBef>
                <a:spcPct val="0"/>
              </a:spcBef>
              <a:spcAft>
                <a:spcPts val="1200"/>
              </a:spcAft>
            </a:pPr>
            <a:r>
              <a:rPr lang="de-DE" altLang="de-DE" sz="2000">
                <a:latin typeface="Calibri" panose="020F0502020204030204" pitchFamily="34" charset="0"/>
                <a:cs typeface="Calibri" panose="020F0502020204030204" pitchFamily="34" charset="0"/>
              </a:rPr>
              <a:t>Deckt der Maßnahmenplan alle Schritte menschenrechtlicher Sorgfaltspflichten ab?</a:t>
            </a:r>
          </a:p>
          <a:p>
            <a:pPr eaLnBrk="1" hangingPunct="1">
              <a:spcBef>
                <a:spcPct val="0"/>
              </a:spcBef>
              <a:spcAft>
                <a:spcPts val="1200"/>
              </a:spcAft>
            </a:pPr>
            <a:r>
              <a:rPr lang="de-DE" altLang="de-DE" sz="2000">
                <a:latin typeface="Calibri" panose="020F0502020204030204" pitchFamily="34" charset="0"/>
                <a:cs typeface="Calibri" panose="020F0502020204030204" pitchFamily="34" charset="0"/>
              </a:rPr>
              <a:t>Kann anhand des Maßnahmenplans nachvollzogen werden, ob das Unternehmen Prozesse zur menschenrechtlichen Sorgfaltspflicht eingeführt hat?</a:t>
            </a:r>
          </a:p>
          <a:p>
            <a:pPr eaLnBrk="1" hangingPunct="1">
              <a:spcBef>
                <a:spcPct val="0"/>
              </a:spcBef>
              <a:spcAft>
                <a:spcPts val="1200"/>
              </a:spcAft>
            </a:pPr>
            <a:r>
              <a:rPr lang="de-DE" altLang="de-DE" sz="2000">
                <a:latin typeface="Calibri" panose="020F0502020204030204" pitchFamily="34" charset="0"/>
                <a:cs typeface="Calibri" panose="020F0502020204030204" pitchFamily="34" charset="0"/>
              </a:rPr>
              <a:t>Welche Informationen wären hilfreich, um nachzuvollziehen, inwieweit das Unternehmen seine menschenrechtliche Sorgfaltspflichten erfüllt?</a:t>
            </a:r>
          </a:p>
          <a:p>
            <a:pPr eaLnBrk="1" hangingPunct="1">
              <a:spcBef>
                <a:spcPct val="0"/>
              </a:spcBef>
              <a:spcAft>
                <a:spcPts val="1200"/>
              </a:spcAft>
              <a:buFont typeface="Wingdings" panose="05000000000000000000" pitchFamily="2" charset="2"/>
              <a:buNone/>
            </a:pPr>
            <a:endParaRPr lang="de-DE" altLang="de-DE" sz="1800">
              <a:cs typeface="Times New Roman" panose="02020603050405020304" pitchFamily="18" charset="0"/>
            </a:endParaRPr>
          </a:p>
        </p:txBody>
      </p:sp>
      <p:sp>
        <p:nvSpPr>
          <p:cNvPr id="140293" name="Fußzeilenplatzhalter 1">
            <a:extLst>
              <a:ext uri="{FF2B5EF4-FFF2-40B4-BE49-F238E27FC236}">
                <a16:creationId xmlns:a16="http://schemas.microsoft.com/office/drawing/2014/main" id="{133417A7-2EB1-40B2-82A8-12150CB95C35}"/>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buChar char="–"/>
              <a:tabLst>
                <a:tab pos="449263" algn="l"/>
                <a:tab pos="898525" algn="l"/>
                <a:tab pos="1347788" algn="l"/>
                <a:tab pos="1797050" algn="l"/>
                <a:tab pos="2246313" algn="l"/>
                <a:tab pos="2695575" algn="l"/>
              </a:tabLst>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buChar cha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el 1">
            <a:extLst>
              <a:ext uri="{FF2B5EF4-FFF2-40B4-BE49-F238E27FC236}">
                <a16:creationId xmlns:a16="http://schemas.microsoft.com/office/drawing/2014/main" id="{46C5803A-0983-4093-83B2-10D10D8A7B42}"/>
              </a:ext>
            </a:extLst>
          </p:cNvPr>
          <p:cNvSpPr>
            <a:spLocks noGrp="1" noChangeArrowheads="1"/>
          </p:cNvSpPr>
          <p:nvPr>
            <p:ph type="title"/>
          </p:nvPr>
        </p:nvSpPr>
        <p:spPr>
          <a:xfrm>
            <a:off x="914400" y="692150"/>
            <a:ext cx="8001000" cy="1008063"/>
          </a:xfrm>
        </p:spPr>
        <p:txBody>
          <a:bodyPr anchor="t"/>
          <a:lstStyle/>
          <a:p>
            <a:pPr eaLnBrk="1" hangingPunct="1">
              <a:lnSpc>
                <a:spcPct val="150000"/>
              </a:lnSpc>
            </a:pPr>
            <a:r>
              <a:rPr lang="de-DE" altLang="de-DE">
                <a:latin typeface="Calibri" panose="020F0502020204030204" pitchFamily="34" charset="0"/>
                <a:cs typeface="Calibri" panose="020F0502020204030204" pitchFamily="34" charset="0"/>
              </a:rPr>
              <a:t>Das Bündnis für nachhaltige Textilien</a:t>
            </a:r>
            <a:br>
              <a:rPr lang="de-DE" altLang="de-DE">
                <a:latin typeface="Calibri" panose="020F0502020204030204" pitchFamily="34" charset="0"/>
                <a:cs typeface="Calibri" panose="020F0502020204030204" pitchFamily="34" charset="0"/>
              </a:rPr>
            </a:br>
            <a:r>
              <a:rPr lang="de-DE" altLang="de-DE" sz="2400" b="0">
                <a:latin typeface="Calibri" panose="020F0502020204030204" pitchFamily="34" charset="0"/>
                <a:cs typeface="Calibri" panose="020F0502020204030204" pitchFamily="34" charset="0"/>
              </a:rPr>
              <a:t>Vertiefung Säule 1 – Individuelle Verantwortung</a:t>
            </a:r>
          </a:p>
        </p:txBody>
      </p:sp>
      <p:sp>
        <p:nvSpPr>
          <p:cNvPr id="142339" name="Foliennummernplatzhalter 6">
            <a:extLst>
              <a:ext uri="{FF2B5EF4-FFF2-40B4-BE49-F238E27FC236}">
                <a16:creationId xmlns:a16="http://schemas.microsoft.com/office/drawing/2014/main" id="{9094B9BD-58BA-4D90-B87F-BCA9F985736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7DD0949-3817-46CD-A1B2-7B219D831DD8}" type="slidenum">
              <a:rPr lang="de-DE" altLang="de-DE" smtClean="0"/>
              <a:pPr/>
              <a:t>33</a:t>
            </a:fld>
            <a:endParaRPr lang="de-DE" altLang="de-DE"/>
          </a:p>
        </p:txBody>
      </p:sp>
      <p:sp>
        <p:nvSpPr>
          <p:cNvPr id="142340" name="Rectangle 3">
            <a:extLst>
              <a:ext uri="{FF2B5EF4-FFF2-40B4-BE49-F238E27FC236}">
                <a16:creationId xmlns:a16="http://schemas.microsoft.com/office/drawing/2014/main" id="{4D311C91-3141-4655-83C4-9D5BE9BFF52E}"/>
              </a:ext>
            </a:extLst>
          </p:cNvPr>
          <p:cNvSpPr>
            <a:spLocks noGrp="1" noChangeArrowheads="1"/>
          </p:cNvSpPr>
          <p:nvPr>
            <p:ph type="body" sz="half" idx="1"/>
          </p:nvPr>
        </p:nvSpPr>
        <p:spPr>
          <a:xfrm>
            <a:off x="971550" y="2133600"/>
            <a:ext cx="7993063" cy="4319588"/>
          </a:xfrm>
        </p:spPr>
        <p:txBody>
          <a:bodyPr/>
          <a:lstStyle/>
          <a:p>
            <a:pPr marL="0" indent="0" eaLnBrk="1" hangingPunct="1">
              <a:spcBef>
                <a:spcPct val="0"/>
              </a:spcBef>
              <a:spcAft>
                <a:spcPts val="1200"/>
              </a:spcAft>
              <a:buFont typeface="Wingdings" panose="05000000000000000000" pitchFamily="2" charset="2"/>
              <a:buNone/>
            </a:pPr>
            <a:r>
              <a:rPr lang="de-DE" altLang="de-DE" sz="2000">
                <a:latin typeface="Calibri" panose="020F0502020204030204" pitchFamily="34" charset="0"/>
                <a:cs typeface="Calibri" panose="020F0502020204030204" pitchFamily="34" charset="0"/>
              </a:rPr>
              <a:t>Der Review-Prozess</a:t>
            </a:r>
          </a:p>
        </p:txBody>
      </p:sp>
      <p:pic>
        <p:nvPicPr>
          <p:cNvPr id="142341" name="Picture 7">
            <a:extLst>
              <a:ext uri="{FF2B5EF4-FFF2-40B4-BE49-F238E27FC236}">
                <a16:creationId xmlns:a16="http://schemas.microsoft.com/office/drawing/2014/main" id="{AC134B65-F921-4255-99B0-115D71216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2636838"/>
            <a:ext cx="7200900"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2" name="Fußzeilenplatzhalter 5">
            <a:extLst>
              <a:ext uri="{FF2B5EF4-FFF2-40B4-BE49-F238E27FC236}">
                <a16:creationId xmlns:a16="http://schemas.microsoft.com/office/drawing/2014/main" id="{B63A1252-47B5-420D-99FE-EFA228D6EBA2}"/>
              </a:ext>
            </a:extLst>
          </p:cNvPr>
          <p:cNvSpPr txBox="1">
            <a:spLocks/>
          </p:cNvSpPr>
          <p:nvPr/>
        </p:nvSpPr>
        <p:spPr bwMode="auto">
          <a:xfrm>
            <a:off x="904875" y="6423025"/>
            <a:ext cx="3667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a:solidFill>
                  <a:schemeClr val="bg1"/>
                </a:solidFill>
                <a:latin typeface="Times New Roman" panose="02020603050405020304" pitchFamily="18" charset="0"/>
                <a:ea typeface="MS PGothic" panose="020B0600070205080204" pitchFamily="34" charset="-128"/>
              </a:defRPr>
            </a:lvl1pPr>
            <a:lvl2pPr>
              <a:defRPr sz="2400">
                <a:solidFill>
                  <a:schemeClr val="bg1"/>
                </a:solidFill>
                <a:latin typeface="Times New Roman" panose="02020603050405020304" pitchFamily="18" charset="0"/>
                <a:ea typeface="MS PGothic" panose="020B0600070205080204" pitchFamily="34" charset="-128"/>
              </a:defRPr>
            </a:lvl2pPr>
            <a:lvl3pPr>
              <a:defRPr sz="2400">
                <a:solidFill>
                  <a:schemeClr val="bg1"/>
                </a:solidFill>
                <a:latin typeface="Times New Roman" panose="02020603050405020304" pitchFamily="18" charset="0"/>
                <a:ea typeface="MS PGothic" panose="020B0600070205080204" pitchFamily="34" charset="-128"/>
              </a:defRPr>
            </a:lvl3pPr>
            <a:lvl4pPr>
              <a:defRPr sz="2400">
                <a:solidFill>
                  <a:schemeClr val="bg1"/>
                </a:solidFill>
                <a:latin typeface="Times New Roman" panose="02020603050405020304" pitchFamily="18" charset="0"/>
                <a:ea typeface="MS PGothic" panose="020B0600070205080204" pitchFamily="34" charset="-128"/>
              </a:defRPr>
            </a:lvl4pPr>
            <a:lvl5pPr>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r>
              <a:rPr lang="de-DE" altLang="de-DE" sz="1400">
                <a:solidFill>
                  <a:srgbClr val="003366"/>
                </a:solidFill>
                <a:latin typeface="Calibri" panose="020F0502020204030204" pitchFamily="34" charset="0"/>
                <a:cs typeface="Calibri" panose="020F0502020204030204" pitchFamily="34" charset="0"/>
              </a:rPr>
              <a:t>Quelle: GIZ / Sekretariat des Textilbündnisses</a:t>
            </a:r>
          </a:p>
        </p:txBody>
      </p:sp>
      <p:sp>
        <p:nvSpPr>
          <p:cNvPr id="142343" name="Fußzeilenplatzhalter 1">
            <a:extLst>
              <a:ext uri="{FF2B5EF4-FFF2-40B4-BE49-F238E27FC236}">
                <a16:creationId xmlns:a16="http://schemas.microsoft.com/office/drawing/2014/main" id="{A60915C2-BF04-4D70-93B3-308818A3E1F0}"/>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buChar char="–"/>
              <a:tabLst>
                <a:tab pos="449263" algn="l"/>
                <a:tab pos="898525" algn="l"/>
                <a:tab pos="1347788" algn="l"/>
                <a:tab pos="1797050" algn="l"/>
                <a:tab pos="2246313" algn="l"/>
                <a:tab pos="2695575" algn="l"/>
              </a:tabLst>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buChar cha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el 1">
            <a:extLst>
              <a:ext uri="{FF2B5EF4-FFF2-40B4-BE49-F238E27FC236}">
                <a16:creationId xmlns:a16="http://schemas.microsoft.com/office/drawing/2014/main" id="{F29067E4-A635-471E-9236-DE1A56A57007}"/>
              </a:ext>
            </a:extLst>
          </p:cNvPr>
          <p:cNvSpPr>
            <a:spLocks noGrp="1" noChangeArrowheads="1"/>
          </p:cNvSpPr>
          <p:nvPr>
            <p:ph type="title"/>
          </p:nvPr>
        </p:nvSpPr>
        <p:spPr>
          <a:xfrm>
            <a:off x="914400" y="692150"/>
            <a:ext cx="8001000" cy="1008063"/>
          </a:xfrm>
        </p:spPr>
        <p:txBody>
          <a:bodyPr anchor="t"/>
          <a:lstStyle/>
          <a:p>
            <a:pPr eaLnBrk="1" hangingPunct="1">
              <a:lnSpc>
                <a:spcPct val="150000"/>
              </a:lnSpc>
            </a:pPr>
            <a:r>
              <a:rPr lang="de-DE" altLang="de-DE"/>
              <a:t>Das Bündnis für nachhaltige Textilien</a:t>
            </a:r>
            <a:br>
              <a:rPr lang="de-DE" altLang="de-DE"/>
            </a:br>
            <a:r>
              <a:rPr lang="de-DE" altLang="de-DE" b="0"/>
              <a:t>Vertiefung Säule 1 – Individuelle Verantwortung</a:t>
            </a:r>
          </a:p>
        </p:txBody>
      </p:sp>
      <p:sp>
        <p:nvSpPr>
          <p:cNvPr id="144387" name="Foliennummernplatzhalter 6">
            <a:extLst>
              <a:ext uri="{FF2B5EF4-FFF2-40B4-BE49-F238E27FC236}">
                <a16:creationId xmlns:a16="http://schemas.microsoft.com/office/drawing/2014/main" id="{DDA2E029-4438-4793-89BD-1C11304773B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3AFBBBC-A147-4030-849F-BFD89978AA90}" type="slidenum">
              <a:rPr lang="de-DE" altLang="de-DE" smtClean="0"/>
              <a:pPr/>
              <a:t>34</a:t>
            </a:fld>
            <a:endParaRPr lang="de-DE" altLang="de-DE"/>
          </a:p>
        </p:txBody>
      </p:sp>
      <p:sp>
        <p:nvSpPr>
          <p:cNvPr id="144388" name="Rectangle 3">
            <a:extLst>
              <a:ext uri="{FF2B5EF4-FFF2-40B4-BE49-F238E27FC236}">
                <a16:creationId xmlns:a16="http://schemas.microsoft.com/office/drawing/2014/main" id="{AA4F3572-2085-4B12-A010-1D72046A9802}"/>
              </a:ext>
            </a:extLst>
          </p:cNvPr>
          <p:cNvSpPr>
            <a:spLocks noGrp="1" noChangeArrowheads="1"/>
          </p:cNvSpPr>
          <p:nvPr>
            <p:ph type="body" sz="half" idx="1"/>
          </p:nvPr>
        </p:nvSpPr>
        <p:spPr>
          <a:xfrm>
            <a:off x="971550" y="2133600"/>
            <a:ext cx="7993063" cy="4319588"/>
          </a:xfrm>
        </p:spPr>
        <p:txBody>
          <a:bodyPr/>
          <a:lstStyle/>
          <a:p>
            <a:pPr eaLnBrk="1" hangingPunct="1">
              <a:spcBef>
                <a:spcPct val="0"/>
              </a:spcBef>
              <a:spcAft>
                <a:spcPts val="1200"/>
              </a:spcAft>
            </a:pPr>
            <a:r>
              <a:rPr lang="de-DE" altLang="de-DE" sz="1800">
                <a:cs typeface="Times New Roman" panose="02020603050405020304" pitchFamily="18" charset="0"/>
              </a:rPr>
              <a:t>Der Review-Prozess</a:t>
            </a:r>
          </a:p>
        </p:txBody>
      </p:sp>
      <p:pic>
        <p:nvPicPr>
          <p:cNvPr id="144389" name="Picture 7">
            <a:extLst>
              <a:ext uri="{FF2B5EF4-FFF2-40B4-BE49-F238E27FC236}">
                <a16:creationId xmlns:a16="http://schemas.microsoft.com/office/drawing/2014/main" id="{8424B5ED-3B03-4E5C-9A3C-FCF9F481A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2636838"/>
            <a:ext cx="7200900"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4390" name="Gruppieren 9">
            <a:extLst>
              <a:ext uri="{FF2B5EF4-FFF2-40B4-BE49-F238E27FC236}">
                <a16:creationId xmlns:a16="http://schemas.microsoft.com/office/drawing/2014/main" id="{D945ADF1-0FB7-4302-9E40-43A0457929F1}"/>
              </a:ext>
            </a:extLst>
          </p:cNvPr>
          <p:cNvGrpSpPr>
            <a:grpSpLocks/>
          </p:cNvGrpSpPr>
          <p:nvPr/>
        </p:nvGrpSpPr>
        <p:grpSpPr bwMode="auto">
          <a:xfrm>
            <a:off x="2081213" y="2543175"/>
            <a:ext cx="1068387" cy="720725"/>
            <a:chOff x="2080696" y="2543388"/>
            <a:chExt cx="1069362" cy="720080"/>
          </a:xfrm>
        </p:grpSpPr>
        <p:sp>
          <p:nvSpPr>
            <p:cNvPr id="8" name="Ellipse 7">
              <a:extLst>
                <a:ext uri="{FF2B5EF4-FFF2-40B4-BE49-F238E27FC236}">
                  <a16:creationId xmlns:a16="http://schemas.microsoft.com/office/drawing/2014/main" id="{FD4E6C6E-B667-48A9-9FC2-3B7DFF27614F}"/>
                </a:ext>
              </a:extLst>
            </p:cNvPr>
            <p:cNvSpPr/>
            <p:nvPr/>
          </p:nvSpPr>
          <p:spPr bwMode="auto">
            <a:xfrm>
              <a:off x="2080696" y="2759095"/>
              <a:ext cx="1069362" cy="504373"/>
            </a:xfrm>
            <a:prstGeom prst="ellipse">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a:lstStyle/>
            <a:p>
              <a:pPr defTabSz="914400" eaLnBrk="1" hangingPunct="1">
                <a:defRPr/>
              </a:pPr>
              <a:endParaRPr lang="de-DE">
                <a:solidFill>
                  <a:schemeClr val="tx1"/>
                </a:solidFill>
                <a:latin typeface="Times New Roman" panose="02020603050405020304" pitchFamily="18" charset="0"/>
              </a:endParaRPr>
            </a:p>
          </p:txBody>
        </p:sp>
        <p:sp>
          <p:nvSpPr>
            <p:cNvPr id="9" name="Ellipse 8">
              <a:extLst>
                <a:ext uri="{FF2B5EF4-FFF2-40B4-BE49-F238E27FC236}">
                  <a16:creationId xmlns:a16="http://schemas.microsoft.com/office/drawing/2014/main" id="{1BB1722A-B90C-43A3-BF9A-297BEEFD8532}"/>
                </a:ext>
              </a:extLst>
            </p:cNvPr>
            <p:cNvSpPr/>
            <p:nvPr/>
          </p:nvSpPr>
          <p:spPr bwMode="auto">
            <a:xfrm>
              <a:off x="2411197" y="2543388"/>
              <a:ext cx="349569" cy="288666"/>
            </a:xfrm>
            <a:prstGeom prst="ellipse">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none" anchor="ctr"/>
            <a:lstStyle/>
            <a:p>
              <a:pPr algn="ctr" defTabSz="914400" eaLnBrk="1" hangingPunct="1">
                <a:defRPr/>
              </a:pPr>
              <a:r>
                <a:rPr lang="de-DE" sz="1200" dirty="0">
                  <a:solidFill>
                    <a:schemeClr val="tx1"/>
                  </a:solidFill>
                  <a:latin typeface="Calibri" pitchFamily="34" charset="0"/>
                </a:rPr>
                <a:t>1</a:t>
              </a:r>
              <a:endParaRPr lang="de-DE" dirty="0">
                <a:solidFill>
                  <a:schemeClr val="tx1"/>
                </a:solidFill>
                <a:latin typeface="Calibri" pitchFamily="34" charset="0"/>
              </a:endParaRPr>
            </a:p>
          </p:txBody>
        </p:sp>
      </p:grpSp>
      <p:sp>
        <p:nvSpPr>
          <p:cNvPr id="144391" name="Fußzeilenplatzhalter 5">
            <a:extLst>
              <a:ext uri="{FF2B5EF4-FFF2-40B4-BE49-F238E27FC236}">
                <a16:creationId xmlns:a16="http://schemas.microsoft.com/office/drawing/2014/main" id="{9D9A2DCF-BDBE-4B8D-B7DE-6644C1B709DA}"/>
              </a:ext>
            </a:extLst>
          </p:cNvPr>
          <p:cNvSpPr txBox="1">
            <a:spLocks/>
          </p:cNvSpPr>
          <p:nvPr/>
        </p:nvSpPr>
        <p:spPr bwMode="auto">
          <a:xfrm>
            <a:off x="885825" y="6127750"/>
            <a:ext cx="310991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a:solidFill>
                  <a:schemeClr val="bg1"/>
                </a:solidFill>
                <a:latin typeface="Times New Roman" panose="02020603050405020304" pitchFamily="18" charset="0"/>
                <a:ea typeface="MS PGothic" panose="020B0600070205080204" pitchFamily="34" charset="-128"/>
              </a:defRPr>
            </a:lvl1pPr>
            <a:lvl2pPr>
              <a:defRPr sz="2400">
                <a:solidFill>
                  <a:schemeClr val="bg1"/>
                </a:solidFill>
                <a:latin typeface="Times New Roman" panose="02020603050405020304" pitchFamily="18" charset="0"/>
                <a:ea typeface="MS PGothic" panose="020B0600070205080204" pitchFamily="34" charset="-128"/>
              </a:defRPr>
            </a:lvl2pPr>
            <a:lvl3pPr>
              <a:defRPr sz="2400">
                <a:solidFill>
                  <a:schemeClr val="bg1"/>
                </a:solidFill>
                <a:latin typeface="Times New Roman" panose="02020603050405020304" pitchFamily="18" charset="0"/>
                <a:ea typeface="MS PGothic" panose="020B0600070205080204" pitchFamily="34" charset="-128"/>
              </a:defRPr>
            </a:lvl3pPr>
            <a:lvl4pPr>
              <a:defRPr sz="2400">
                <a:solidFill>
                  <a:schemeClr val="bg1"/>
                </a:solidFill>
                <a:latin typeface="Times New Roman" panose="02020603050405020304" pitchFamily="18" charset="0"/>
                <a:ea typeface="MS PGothic" panose="020B0600070205080204" pitchFamily="34" charset="-128"/>
              </a:defRPr>
            </a:lvl4pPr>
            <a:lvl5pPr>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r>
              <a:rPr lang="de-DE" altLang="de-DE" sz="1000">
                <a:solidFill>
                  <a:srgbClr val="003366"/>
                </a:solidFill>
                <a:latin typeface="Arial" panose="020B0604020202020204" pitchFamily="34" charset="0"/>
              </a:rPr>
              <a:t>Quelle: GIZ / Sekretariat des Textilbündnisses</a:t>
            </a:r>
          </a:p>
        </p:txBody>
      </p:sp>
      <p:sp>
        <p:nvSpPr>
          <p:cNvPr id="144392" name="Fußzeilenplatzhalter 1">
            <a:extLst>
              <a:ext uri="{FF2B5EF4-FFF2-40B4-BE49-F238E27FC236}">
                <a16:creationId xmlns:a16="http://schemas.microsoft.com/office/drawing/2014/main" id="{7B0AA68C-6D02-41A2-9FC0-B85FE850AF46}"/>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buChar char="–"/>
              <a:tabLst>
                <a:tab pos="449263" algn="l"/>
                <a:tab pos="898525" algn="l"/>
                <a:tab pos="1347788" algn="l"/>
                <a:tab pos="1797050" algn="l"/>
                <a:tab pos="2246313" algn="l"/>
                <a:tab pos="2695575" algn="l"/>
              </a:tabLst>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buChar cha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el 1">
            <a:extLst>
              <a:ext uri="{FF2B5EF4-FFF2-40B4-BE49-F238E27FC236}">
                <a16:creationId xmlns:a16="http://schemas.microsoft.com/office/drawing/2014/main" id="{FC050526-D890-499D-B149-29013730E76B}"/>
              </a:ext>
            </a:extLst>
          </p:cNvPr>
          <p:cNvSpPr>
            <a:spLocks noGrp="1" noChangeArrowheads="1"/>
          </p:cNvSpPr>
          <p:nvPr>
            <p:ph type="title"/>
          </p:nvPr>
        </p:nvSpPr>
        <p:spPr>
          <a:xfrm>
            <a:off x="914400" y="692150"/>
            <a:ext cx="8001000" cy="1008063"/>
          </a:xfrm>
        </p:spPr>
        <p:txBody>
          <a:bodyPr anchor="t"/>
          <a:lstStyle/>
          <a:p>
            <a:pPr eaLnBrk="1" hangingPunct="1">
              <a:lnSpc>
                <a:spcPct val="150000"/>
              </a:lnSpc>
            </a:pPr>
            <a:r>
              <a:rPr lang="de-DE" altLang="de-DE">
                <a:latin typeface="Calibri" panose="020F0502020204030204" pitchFamily="34" charset="0"/>
                <a:cs typeface="Calibri" panose="020F0502020204030204" pitchFamily="34" charset="0"/>
              </a:rPr>
              <a:t>Das Bündnis für nachhaltige Textilien</a:t>
            </a:r>
            <a:br>
              <a:rPr lang="de-DE" altLang="de-DE">
                <a:latin typeface="Calibri" panose="020F0502020204030204" pitchFamily="34" charset="0"/>
                <a:cs typeface="Calibri" panose="020F0502020204030204" pitchFamily="34" charset="0"/>
              </a:rPr>
            </a:br>
            <a:r>
              <a:rPr lang="de-DE" altLang="de-DE" sz="2400" b="0">
                <a:latin typeface="Calibri" panose="020F0502020204030204" pitchFamily="34" charset="0"/>
                <a:cs typeface="Calibri" panose="020F0502020204030204" pitchFamily="34" charset="0"/>
              </a:rPr>
              <a:t>Vertiefung Säule 1 – Individuelle Verantwortung</a:t>
            </a:r>
          </a:p>
        </p:txBody>
      </p:sp>
      <p:sp>
        <p:nvSpPr>
          <p:cNvPr id="146435" name="Foliennummernplatzhalter 6">
            <a:extLst>
              <a:ext uri="{FF2B5EF4-FFF2-40B4-BE49-F238E27FC236}">
                <a16:creationId xmlns:a16="http://schemas.microsoft.com/office/drawing/2014/main" id="{DB808289-A73C-4DE5-8741-1C1729EE524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D8F0459-8C10-4BBB-8C4E-A0F852627AC8}" type="slidenum">
              <a:rPr lang="de-DE" altLang="de-DE" smtClean="0"/>
              <a:pPr/>
              <a:t>35</a:t>
            </a:fld>
            <a:endParaRPr lang="de-DE" altLang="de-DE"/>
          </a:p>
        </p:txBody>
      </p:sp>
      <p:sp>
        <p:nvSpPr>
          <p:cNvPr id="146436" name="Rectangle 3">
            <a:extLst>
              <a:ext uri="{FF2B5EF4-FFF2-40B4-BE49-F238E27FC236}">
                <a16:creationId xmlns:a16="http://schemas.microsoft.com/office/drawing/2014/main" id="{3A9A3D94-6206-4651-9FFF-59461B2C6D77}"/>
              </a:ext>
            </a:extLst>
          </p:cNvPr>
          <p:cNvSpPr>
            <a:spLocks noGrp="1" noChangeArrowheads="1"/>
          </p:cNvSpPr>
          <p:nvPr>
            <p:ph type="body" sz="half" idx="1"/>
          </p:nvPr>
        </p:nvSpPr>
        <p:spPr>
          <a:xfrm>
            <a:off x="971550" y="2133600"/>
            <a:ext cx="7993063" cy="4319588"/>
          </a:xfrm>
        </p:spPr>
        <p:txBody>
          <a:bodyPr/>
          <a:lstStyle/>
          <a:p>
            <a:pPr marL="0" indent="0" eaLnBrk="1" hangingPunct="1">
              <a:spcBef>
                <a:spcPct val="0"/>
              </a:spcBef>
              <a:spcAft>
                <a:spcPts val="1200"/>
              </a:spcAft>
              <a:buFont typeface="Wingdings" panose="05000000000000000000" pitchFamily="2" charset="2"/>
              <a:buNone/>
            </a:pPr>
            <a:r>
              <a:rPr lang="de-DE" altLang="de-DE" sz="2000">
                <a:latin typeface="Calibri" panose="020F0502020204030204" pitchFamily="34" charset="0"/>
                <a:cs typeface="Calibri" panose="020F0502020204030204" pitchFamily="34" charset="0"/>
              </a:rPr>
              <a:t>Der Review-Prozess</a:t>
            </a:r>
          </a:p>
        </p:txBody>
      </p:sp>
      <p:pic>
        <p:nvPicPr>
          <p:cNvPr id="146437" name="Picture 7">
            <a:extLst>
              <a:ext uri="{FF2B5EF4-FFF2-40B4-BE49-F238E27FC236}">
                <a16:creationId xmlns:a16="http://schemas.microsoft.com/office/drawing/2014/main" id="{7A6AF62B-C57D-4AB9-A716-97150A72B7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2636838"/>
            <a:ext cx="7200900"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6438" name="Gruppieren 9">
            <a:extLst>
              <a:ext uri="{FF2B5EF4-FFF2-40B4-BE49-F238E27FC236}">
                <a16:creationId xmlns:a16="http://schemas.microsoft.com/office/drawing/2014/main" id="{6E0025AC-0B80-41DB-A355-D175E7605DEE}"/>
              </a:ext>
            </a:extLst>
          </p:cNvPr>
          <p:cNvGrpSpPr>
            <a:grpSpLocks/>
          </p:cNvGrpSpPr>
          <p:nvPr/>
        </p:nvGrpSpPr>
        <p:grpSpPr bwMode="auto">
          <a:xfrm>
            <a:off x="3473450" y="2543175"/>
            <a:ext cx="1069975" cy="720725"/>
            <a:chOff x="2080696" y="2543388"/>
            <a:chExt cx="1069362" cy="720080"/>
          </a:xfrm>
        </p:grpSpPr>
        <p:sp>
          <p:nvSpPr>
            <p:cNvPr id="8" name="Ellipse 7">
              <a:extLst>
                <a:ext uri="{FF2B5EF4-FFF2-40B4-BE49-F238E27FC236}">
                  <a16:creationId xmlns:a16="http://schemas.microsoft.com/office/drawing/2014/main" id="{8DDD983A-DD64-4307-9CEF-C46046AE1B10}"/>
                </a:ext>
              </a:extLst>
            </p:cNvPr>
            <p:cNvSpPr/>
            <p:nvPr/>
          </p:nvSpPr>
          <p:spPr bwMode="auto">
            <a:xfrm>
              <a:off x="2080696" y="2759095"/>
              <a:ext cx="1069362" cy="504373"/>
            </a:xfrm>
            <a:prstGeom prst="ellipse">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a:lstStyle/>
            <a:p>
              <a:pPr defTabSz="914400" eaLnBrk="1" hangingPunct="1">
                <a:defRPr/>
              </a:pPr>
              <a:endParaRPr lang="de-DE">
                <a:solidFill>
                  <a:schemeClr val="tx1"/>
                </a:solidFill>
                <a:latin typeface="Times New Roman" panose="02020603050405020304" pitchFamily="18" charset="0"/>
              </a:endParaRPr>
            </a:p>
          </p:txBody>
        </p:sp>
        <p:sp>
          <p:nvSpPr>
            <p:cNvPr id="9" name="Ellipse 8">
              <a:extLst>
                <a:ext uri="{FF2B5EF4-FFF2-40B4-BE49-F238E27FC236}">
                  <a16:creationId xmlns:a16="http://schemas.microsoft.com/office/drawing/2014/main" id="{75AE7891-7FAB-41ED-A90B-9325EAE44C56}"/>
                </a:ext>
              </a:extLst>
            </p:cNvPr>
            <p:cNvSpPr/>
            <p:nvPr/>
          </p:nvSpPr>
          <p:spPr bwMode="auto">
            <a:xfrm>
              <a:off x="2412294" y="2543388"/>
              <a:ext cx="349050" cy="288666"/>
            </a:xfrm>
            <a:prstGeom prst="ellipse">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none" anchor="ctr"/>
            <a:lstStyle/>
            <a:p>
              <a:pPr algn="ctr" defTabSz="914400" eaLnBrk="1" hangingPunct="1">
                <a:defRPr/>
              </a:pPr>
              <a:r>
                <a:rPr lang="de-DE" sz="1200" dirty="0">
                  <a:solidFill>
                    <a:schemeClr val="tx1"/>
                  </a:solidFill>
                  <a:latin typeface="Calibri" pitchFamily="34" charset="0"/>
                </a:rPr>
                <a:t>2</a:t>
              </a:r>
              <a:endParaRPr lang="de-DE" dirty="0">
                <a:solidFill>
                  <a:schemeClr val="tx1"/>
                </a:solidFill>
                <a:latin typeface="Calibri" pitchFamily="34" charset="0"/>
              </a:endParaRPr>
            </a:p>
          </p:txBody>
        </p:sp>
      </p:grpSp>
      <p:sp>
        <p:nvSpPr>
          <p:cNvPr id="146439" name="Fußzeilenplatzhalter 1">
            <a:extLst>
              <a:ext uri="{FF2B5EF4-FFF2-40B4-BE49-F238E27FC236}">
                <a16:creationId xmlns:a16="http://schemas.microsoft.com/office/drawing/2014/main" id="{B56D2F2D-60A3-4DFD-A38D-77E8664C52EC}"/>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buChar char="–"/>
              <a:tabLst>
                <a:tab pos="449263" algn="l"/>
                <a:tab pos="898525" algn="l"/>
                <a:tab pos="1347788" algn="l"/>
                <a:tab pos="1797050" algn="l"/>
                <a:tab pos="2246313" algn="l"/>
                <a:tab pos="2695575" algn="l"/>
              </a:tabLst>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buChar cha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Foliennummernplatzhalter 6">
            <a:extLst>
              <a:ext uri="{FF2B5EF4-FFF2-40B4-BE49-F238E27FC236}">
                <a16:creationId xmlns:a16="http://schemas.microsoft.com/office/drawing/2014/main" id="{19BD84FB-649C-4D28-83F0-B575A23340E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7B639D3-E487-4948-8AEF-6E63D42916AE}" type="slidenum">
              <a:rPr lang="de-DE" altLang="de-DE" smtClean="0"/>
              <a:pPr/>
              <a:t>36</a:t>
            </a:fld>
            <a:endParaRPr lang="de-DE" altLang="de-DE"/>
          </a:p>
        </p:txBody>
      </p:sp>
      <p:pic>
        <p:nvPicPr>
          <p:cNvPr id="148483" name="Picture 3">
            <a:extLst>
              <a:ext uri="{FF2B5EF4-FFF2-40B4-BE49-F238E27FC236}">
                <a16:creationId xmlns:a16="http://schemas.microsoft.com/office/drawing/2014/main" id="{CEAE5DA7-5537-4ECC-A946-FC14AC0E6C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825" y="155575"/>
            <a:ext cx="5945188" cy="641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Fußzeilenplatzhalter 1">
            <a:extLst>
              <a:ext uri="{FF2B5EF4-FFF2-40B4-BE49-F238E27FC236}">
                <a16:creationId xmlns:a16="http://schemas.microsoft.com/office/drawing/2014/main" id="{7C209325-8475-41D4-9F5B-D01DB3CCE5B7}"/>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buChar char="–"/>
              <a:tabLst>
                <a:tab pos="449263" algn="l"/>
                <a:tab pos="898525" algn="l"/>
                <a:tab pos="1347788" algn="l"/>
                <a:tab pos="1797050" algn="l"/>
                <a:tab pos="2246313" algn="l"/>
                <a:tab pos="2695575" algn="l"/>
              </a:tabLst>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buChar cha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el 1">
            <a:extLst>
              <a:ext uri="{FF2B5EF4-FFF2-40B4-BE49-F238E27FC236}">
                <a16:creationId xmlns:a16="http://schemas.microsoft.com/office/drawing/2014/main" id="{ABA6B1B6-81A0-4DB6-AB27-126920047B2A}"/>
              </a:ext>
            </a:extLst>
          </p:cNvPr>
          <p:cNvSpPr>
            <a:spLocks noGrp="1" noChangeArrowheads="1"/>
          </p:cNvSpPr>
          <p:nvPr>
            <p:ph type="title"/>
          </p:nvPr>
        </p:nvSpPr>
        <p:spPr>
          <a:xfrm>
            <a:off x="914400" y="692150"/>
            <a:ext cx="8001000" cy="1008063"/>
          </a:xfrm>
        </p:spPr>
        <p:txBody>
          <a:bodyPr anchor="t"/>
          <a:lstStyle/>
          <a:p>
            <a:pPr eaLnBrk="1" hangingPunct="1">
              <a:lnSpc>
                <a:spcPct val="150000"/>
              </a:lnSpc>
            </a:pPr>
            <a:r>
              <a:rPr lang="de-DE" altLang="de-DE">
                <a:latin typeface="Calibri" panose="020F0502020204030204" pitchFamily="34" charset="0"/>
                <a:cs typeface="Calibri" panose="020F0502020204030204" pitchFamily="34" charset="0"/>
              </a:rPr>
              <a:t>Das Bündnis für nachhaltige Textilien</a:t>
            </a:r>
            <a:br>
              <a:rPr lang="de-DE" altLang="de-DE">
                <a:latin typeface="Calibri" panose="020F0502020204030204" pitchFamily="34" charset="0"/>
                <a:cs typeface="Calibri" panose="020F0502020204030204" pitchFamily="34" charset="0"/>
              </a:rPr>
            </a:br>
            <a:r>
              <a:rPr lang="de-DE" altLang="de-DE" sz="2400" b="0">
                <a:latin typeface="Calibri" panose="020F0502020204030204" pitchFamily="34" charset="0"/>
                <a:cs typeface="Calibri" panose="020F0502020204030204" pitchFamily="34" charset="0"/>
              </a:rPr>
              <a:t>Vertiefung Säule 1 – Individuelle Verantwortung</a:t>
            </a:r>
          </a:p>
        </p:txBody>
      </p:sp>
      <p:sp>
        <p:nvSpPr>
          <p:cNvPr id="150531" name="Foliennummernplatzhalter 6">
            <a:extLst>
              <a:ext uri="{FF2B5EF4-FFF2-40B4-BE49-F238E27FC236}">
                <a16:creationId xmlns:a16="http://schemas.microsoft.com/office/drawing/2014/main" id="{464CE76E-99EF-4406-847A-4E9F26394839}"/>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60559B5-908E-441C-A938-10FB62360F9C}" type="slidenum">
              <a:rPr lang="de-DE" altLang="de-DE" smtClean="0"/>
              <a:pPr/>
              <a:t>37</a:t>
            </a:fld>
            <a:endParaRPr lang="de-DE" altLang="de-DE"/>
          </a:p>
        </p:txBody>
      </p:sp>
      <p:sp>
        <p:nvSpPr>
          <p:cNvPr id="150532" name="Rectangle 3">
            <a:extLst>
              <a:ext uri="{FF2B5EF4-FFF2-40B4-BE49-F238E27FC236}">
                <a16:creationId xmlns:a16="http://schemas.microsoft.com/office/drawing/2014/main" id="{ADA7E326-A1C4-4930-926C-D8ABC8047B32}"/>
              </a:ext>
            </a:extLst>
          </p:cNvPr>
          <p:cNvSpPr>
            <a:spLocks noGrp="1" noChangeArrowheads="1"/>
          </p:cNvSpPr>
          <p:nvPr>
            <p:ph type="body" sz="half" idx="1"/>
          </p:nvPr>
        </p:nvSpPr>
        <p:spPr>
          <a:xfrm>
            <a:off x="971550" y="2133600"/>
            <a:ext cx="7993063" cy="4319588"/>
          </a:xfrm>
        </p:spPr>
        <p:txBody>
          <a:bodyPr/>
          <a:lstStyle/>
          <a:p>
            <a:pPr marL="0" indent="0" eaLnBrk="1" hangingPunct="1">
              <a:spcBef>
                <a:spcPct val="0"/>
              </a:spcBef>
              <a:spcAft>
                <a:spcPts val="1200"/>
              </a:spcAft>
              <a:buFont typeface="Wingdings" panose="05000000000000000000" pitchFamily="2" charset="2"/>
              <a:buNone/>
            </a:pPr>
            <a:r>
              <a:rPr lang="de-DE" altLang="de-DE" sz="2000">
                <a:latin typeface="Calibri" panose="020F0502020204030204" pitchFamily="34" charset="0"/>
                <a:cs typeface="Calibri" panose="020F0502020204030204" pitchFamily="34" charset="0"/>
              </a:rPr>
              <a:t>Der Review-Prozess</a:t>
            </a:r>
          </a:p>
        </p:txBody>
      </p:sp>
      <p:pic>
        <p:nvPicPr>
          <p:cNvPr id="150533" name="Picture 7">
            <a:extLst>
              <a:ext uri="{FF2B5EF4-FFF2-40B4-BE49-F238E27FC236}">
                <a16:creationId xmlns:a16="http://schemas.microsoft.com/office/drawing/2014/main" id="{2B2F5E3B-41F2-4D83-9C27-4DBA2AD1E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2636838"/>
            <a:ext cx="7200900"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0534" name="Gruppieren 9">
            <a:extLst>
              <a:ext uri="{FF2B5EF4-FFF2-40B4-BE49-F238E27FC236}">
                <a16:creationId xmlns:a16="http://schemas.microsoft.com/office/drawing/2014/main" id="{0F0BC20C-B75E-4B51-B7CC-72056D59748A}"/>
              </a:ext>
            </a:extLst>
          </p:cNvPr>
          <p:cNvGrpSpPr>
            <a:grpSpLocks/>
          </p:cNvGrpSpPr>
          <p:nvPr/>
        </p:nvGrpSpPr>
        <p:grpSpPr bwMode="auto">
          <a:xfrm>
            <a:off x="4129088" y="4602163"/>
            <a:ext cx="1984375" cy="1152525"/>
            <a:chOff x="2080696" y="2543388"/>
            <a:chExt cx="1069362" cy="720080"/>
          </a:xfrm>
        </p:grpSpPr>
        <p:sp>
          <p:nvSpPr>
            <p:cNvPr id="8" name="Ellipse 7">
              <a:extLst>
                <a:ext uri="{FF2B5EF4-FFF2-40B4-BE49-F238E27FC236}">
                  <a16:creationId xmlns:a16="http://schemas.microsoft.com/office/drawing/2014/main" id="{E1B6AA95-FE50-4CEC-8DCF-7DA04F431651}"/>
                </a:ext>
              </a:extLst>
            </p:cNvPr>
            <p:cNvSpPr/>
            <p:nvPr/>
          </p:nvSpPr>
          <p:spPr bwMode="auto">
            <a:xfrm>
              <a:off x="2080696" y="2759610"/>
              <a:ext cx="1069362" cy="503858"/>
            </a:xfrm>
            <a:prstGeom prst="ellipse">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a:lstStyle/>
            <a:p>
              <a:pPr defTabSz="914400" eaLnBrk="1" hangingPunct="1">
                <a:defRPr/>
              </a:pPr>
              <a:endParaRPr lang="de-DE">
                <a:solidFill>
                  <a:schemeClr val="tx1"/>
                </a:solidFill>
                <a:latin typeface="Times New Roman" panose="02020603050405020304" pitchFamily="18" charset="0"/>
              </a:endParaRPr>
            </a:p>
          </p:txBody>
        </p:sp>
        <p:sp>
          <p:nvSpPr>
            <p:cNvPr id="9" name="Ellipse 8">
              <a:extLst>
                <a:ext uri="{FF2B5EF4-FFF2-40B4-BE49-F238E27FC236}">
                  <a16:creationId xmlns:a16="http://schemas.microsoft.com/office/drawing/2014/main" id="{BB62E1F9-E095-4EF3-BE28-1830771C938E}"/>
                </a:ext>
              </a:extLst>
            </p:cNvPr>
            <p:cNvSpPr/>
            <p:nvPr/>
          </p:nvSpPr>
          <p:spPr bwMode="auto">
            <a:xfrm>
              <a:off x="2411770" y="2543388"/>
              <a:ext cx="412346" cy="287635"/>
            </a:xfrm>
            <a:prstGeom prst="ellipse">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none" anchor="ctr"/>
            <a:lstStyle/>
            <a:p>
              <a:pPr algn="ctr" defTabSz="914400" eaLnBrk="1" hangingPunct="1">
                <a:defRPr/>
              </a:pPr>
              <a:r>
                <a:rPr lang="de-DE" sz="1200" dirty="0">
                  <a:solidFill>
                    <a:schemeClr val="tx1"/>
                  </a:solidFill>
                  <a:latin typeface="Calibri" pitchFamily="34" charset="0"/>
                </a:rPr>
                <a:t>3</a:t>
              </a:r>
              <a:endParaRPr lang="de-DE" dirty="0">
                <a:solidFill>
                  <a:schemeClr val="tx1"/>
                </a:solidFill>
                <a:latin typeface="Calibri" pitchFamily="34" charset="0"/>
              </a:endParaRPr>
            </a:p>
          </p:txBody>
        </p:sp>
      </p:grpSp>
      <p:sp>
        <p:nvSpPr>
          <p:cNvPr id="150535" name="Fußzeilenplatzhalter 5">
            <a:extLst>
              <a:ext uri="{FF2B5EF4-FFF2-40B4-BE49-F238E27FC236}">
                <a16:creationId xmlns:a16="http://schemas.microsoft.com/office/drawing/2014/main" id="{F2627AC6-58F2-4466-93AF-7AB23653DD68}"/>
              </a:ext>
            </a:extLst>
          </p:cNvPr>
          <p:cNvSpPr txBox="1">
            <a:spLocks/>
          </p:cNvSpPr>
          <p:nvPr/>
        </p:nvSpPr>
        <p:spPr bwMode="auto">
          <a:xfrm>
            <a:off x="885825" y="6073775"/>
            <a:ext cx="4262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a:solidFill>
                  <a:schemeClr val="bg1"/>
                </a:solidFill>
                <a:latin typeface="Times New Roman" panose="02020603050405020304" pitchFamily="18" charset="0"/>
                <a:ea typeface="MS PGothic" panose="020B0600070205080204" pitchFamily="34" charset="-128"/>
              </a:defRPr>
            </a:lvl1pPr>
            <a:lvl2pPr>
              <a:defRPr sz="2400">
                <a:solidFill>
                  <a:schemeClr val="bg1"/>
                </a:solidFill>
                <a:latin typeface="Times New Roman" panose="02020603050405020304" pitchFamily="18" charset="0"/>
                <a:ea typeface="MS PGothic" panose="020B0600070205080204" pitchFamily="34" charset="-128"/>
              </a:defRPr>
            </a:lvl2pPr>
            <a:lvl3pPr>
              <a:defRPr sz="2400">
                <a:solidFill>
                  <a:schemeClr val="bg1"/>
                </a:solidFill>
                <a:latin typeface="Times New Roman" panose="02020603050405020304" pitchFamily="18" charset="0"/>
                <a:ea typeface="MS PGothic" panose="020B0600070205080204" pitchFamily="34" charset="-128"/>
              </a:defRPr>
            </a:lvl3pPr>
            <a:lvl4pPr>
              <a:defRPr sz="2400">
                <a:solidFill>
                  <a:schemeClr val="bg1"/>
                </a:solidFill>
                <a:latin typeface="Times New Roman" panose="02020603050405020304" pitchFamily="18" charset="0"/>
                <a:ea typeface="MS PGothic" panose="020B0600070205080204" pitchFamily="34" charset="-128"/>
              </a:defRPr>
            </a:lvl4pPr>
            <a:lvl5pPr>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r>
              <a:rPr lang="de-DE" altLang="de-DE" sz="1400">
                <a:solidFill>
                  <a:srgbClr val="003366"/>
                </a:solidFill>
                <a:latin typeface="Calibri" panose="020F0502020204030204" pitchFamily="34" charset="0"/>
                <a:cs typeface="Calibri" panose="020F0502020204030204" pitchFamily="34" charset="0"/>
              </a:rPr>
              <a:t>Quelle: GIZ / Sekretariat des Textilbündnisses</a:t>
            </a:r>
          </a:p>
        </p:txBody>
      </p:sp>
      <p:sp>
        <p:nvSpPr>
          <p:cNvPr id="150536" name="Fußzeilenplatzhalter 1">
            <a:extLst>
              <a:ext uri="{FF2B5EF4-FFF2-40B4-BE49-F238E27FC236}">
                <a16:creationId xmlns:a16="http://schemas.microsoft.com/office/drawing/2014/main" id="{76E42675-C31A-4872-B086-8D0931E0691B}"/>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buChar char="–"/>
              <a:tabLst>
                <a:tab pos="449263" algn="l"/>
                <a:tab pos="898525" algn="l"/>
                <a:tab pos="1347788" algn="l"/>
                <a:tab pos="1797050" algn="l"/>
                <a:tab pos="2246313" algn="l"/>
                <a:tab pos="2695575" algn="l"/>
              </a:tabLst>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buChar cha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el 1">
            <a:extLst>
              <a:ext uri="{FF2B5EF4-FFF2-40B4-BE49-F238E27FC236}">
                <a16:creationId xmlns:a16="http://schemas.microsoft.com/office/drawing/2014/main" id="{A854841D-9793-4641-B716-556DEB7A2D5A}"/>
              </a:ext>
            </a:extLst>
          </p:cNvPr>
          <p:cNvSpPr>
            <a:spLocks noGrp="1" noChangeArrowheads="1"/>
          </p:cNvSpPr>
          <p:nvPr>
            <p:ph type="title"/>
          </p:nvPr>
        </p:nvSpPr>
        <p:spPr>
          <a:xfrm>
            <a:off x="914400" y="692150"/>
            <a:ext cx="8001000" cy="1008063"/>
          </a:xfrm>
        </p:spPr>
        <p:txBody>
          <a:bodyPr anchor="t"/>
          <a:lstStyle/>
          <a:p>
            <a:pPr eaLnBrk="1" hangingPunct="1">
              <a:lnSpc>
                <a:spcPct val="150000"/>
              </a:lnSpc>
            </a:pPr>
            <a:r>
              <a:rPr lang="de-DE" altLang="de-DE">
                <a:latin typeface="Calibri" panose="020F0502020204030204" pitchFamily="34" charset="0"/>
                <a:cs typeface="Calibri" panose="020F0502020204030204" pitchFamily="34" charset="0"/>
              </a:rPr>
              <a:t>Das Bündnis für nachhaltige Textilien</a:t>
            </a:r>
            <a:br>
              <a:rPr lang="de-DE" altLang="de-DE">
                <a:latin typeface="Calibri" panose="020F0502020204030204" pitchFamily="34" charset="0"/>
                <a:cs typeface="Calibri" panose="020F0502020204030204" pitchFamily="34" charset="0"/>
              </a:rPr>
            </a:br>
            <a:r>
              <a:rPr lang="de-DE" altLang="de-DE" sz="2400" b="0">
                <a:latin typeface="Calibri" panose="020F0502020204030204" pitchFamily="34" charset="0"/>
                <a:cs typeface="Calibri" panose="020F0502020204030204" pitchFamily="34" charset="0"/>
              </a:rPr>
              <a:t>Vertiefung Säule 1 – Individuelle Verantwortung</a:t>
            </a:r>
          </a:p>
        </p:txBody>
      </p:sp>
      <p:sp>
        <p:nvSpPr>
          <p:cNvPr id="152579" name="Foliennummernplatzhalter 6">
            <a:extLst>
              <a:ext uri="{FF2B5EF4-FFF2-40B4-BE49-F238E27FC236}">
                <a16:creationId xmlns:a16="http://schemas.microsoft.com/office/drawing/2014/main" id="{BE23688C-7D30-4574-B555-202D7444843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C7DD4C8-6A13-4842-B2E1-06E10D17D2F8}" type="slidenum">
              <a:rPr lang="de-DE" altLang="de-DE" smtClean="0"/>
              <a:pPr/>
              <a:t>38</a:t>
            </a:fld>
            <a:endParaRPr lang="de-DE" altLang="de-DE"/>
          </a:p>
        </p:txBody>
      </p:sp>
      <p:sp>
        <p:nvSpPr>
          <p:cNvPr id="152580" name="Rectangle 3">
            <a:extLst>
              <a:ext uri="{FF2B5EF4-FFF2-40B4-BE49-F238E27FC236}">
                <a16:creationId xmlns:a16="http://schemas.microsoft.com/office/drawing/2014/main" id="{4ECEABDA-0408-4479-9816-33B84788A735}"/>
              </a:ext>
            </a:extLst>
          </p:cNvPr>
          <p:cNvSpPr>
            <a:spLocks noGrp="1" noChangeArrowheads="1"/>
          </p:cNvSpPr>
          <p:nvPr>
            <p:ph type="body" sz="half" idx="1"/>
          </p:nvPr>
        </p:nvSpPr>
        <p:spPr>
          <a:xfrm>
            <a:off x="971550" y="2133600"/>
            <a:ext cx="7993063" cy="4319588"/>
          </a:xfrm>
        </p:spPr>
        <p:txBody>
          <a:bodyPr/>
          <a:lstStyle/>
          <a:p>
            <a:pPr marL="0" indent="0" eaLnBrk="1" hangingPunct="1">
              <a:spcBef>
                <a:spcPct val="0"/>
              </a:spcBef>
              <a:spcAft>
                <a:spcPts val="1200"/>
              </a:spcAft>
              <a:buFont typeface="Wingdings" panose="05000000000000000000" pitchFamily="2" charset="2"/>
              <a:buNone/>
            </a:pPr>
            <a:r>
              <a:rPr lang="de-DE" altLang="de-DE" sz="2000">
                <a:latin typeface="Calibri" panose="020F0502020204030204" pitchFamily="34" charset="0"/>
                <a:cs typeface="Calibri" panose="020F0502020204030204" pitchFamily="34" charset="0"/>
              </a:rPr>
              <a:t>Verpflichtende Zeitziele legen fest, wann die Unternehmen welche Schritte der Sorgfaltspflicht erreichen müssen. Beispiel 1:</a:t>
            </a:r>
          </a:p>
          <a:p>
            <a:pPr marL="0" indent="0" eaLnBrk="1" hangingPunct="1">
              <a:spcBef>
                <a:spcPct val="0"/>
              </a:spcBef>
              <a:spcAft>
                <a:spcPts val="1200"/>
              </a:spcAft>
              <a:buFont typeface="Wingdings" panose="05000000000000000000" pitchFamily="2" charset="2"/>
              <a:buNone/>
            </a:pPr>
            <a:endParaRPr lang="de-DE" altLang="de-DE" sz="1800">
              <a:cs typeface="Times New Roman" panose="02020603050405020304" pitchFamily="18" charset="0"/>
            </a:endParaRPr>
          </a:p>
          <a:p>
            <a:pPr marL="0" indent="0" eaLnBrk="1" hangingPunct="1">
              <a:spcBef>
                <a:spcPct val="0"/>
              </a:spcBef>
              <a:spcAft>
                <a:spcPts val="1200"/>
              </a:spcAft>
              <a:buFont typeface="Wingdings" panose="05000000000000000000" pitchFamily="2" charset="2"/>
              <a:buNone/>
            </a:pPr>
            <a:endParaRPr lang="de-DE" altLang="de-DE" sz="1800">
              <a:cs typeface="Times New Roman" panose="02020603050405020304" pitchFamily="18" charset="0"/>
            </a:endParaRPr>
          </a:p>
        </p:txBody>
      </p:sp>
      <p:pic>
        <p:nvPicPr>
          <p:cNvPr id="152581" name="Picture 7">
            <a:extLst>
              <a:ext uri="{FF2B5EF4-FFF2-40B4-BE49-F238E27FC236}">
                <a16:creationId xmlns:a16="http://schemas.microsoft.com/office/drawing/2014/main" id="{20EF8C6D-3982-4CB4-BE6C-0C23F957F0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924175"/>
            <a:ext cx="714375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2" name="Fußzeilenplatzhalter 1">
            <a:extLst>
              <a:ext uri="{FF2B5EF4-FFF2-40B4-BE49-F238E27FC236}">
                <a16:creationId xmlns:a16="http://schemas.microsoft.com/office/drawing/2014/main" id="{C512B2E7-59AC-481F-A222-49EC143DA4F4}"/>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buChar char="–"/>
              <a:tabLst>
                <a:tab pos="449263" algn="l"/>
                <a:tab pos="898525" algn="l"/>
                <a:tab pos="1347788" algn="l"/>
                <a:tab pos="1797050" algn="l"/>
                <a:tab pos="2246313" algn="l"/>
                <a:tab pos="2695575" algn="l"/>
              </a:tabLst>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buChar cha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el 1">
            <a:extLst>
              <a:ext uri="{FF2B5EF4-FFF2-40B4-BE49-F238E27FC236}">
                <a16:creationId xmlns:a16="http://schemas.microsoft.com/office/drawing/2014/main" id="{1E61249E-E5B6-4DED-9F10-492510C5C2C3}"/>
              </a:ext>
            </a:extLst>
          </p:cNvPr>
          <p:cNvSpPr>
            <a:spLocks noGrp="1" noChangeArrowheads="1"/>
          </p:cNvSpPr>
          <p:nvPr>
            <p:ph type="title"/>
          </p:nvPr>
        </p:nvSpPr>
        <p:spPr>
          <a:xfrm>
            <a:off x="914400" y="692150"/>
            <a:ext cx="8001000" cy="1008063"/>
          </a:xfrm>
        </p:spPr>
        <p:txBody>
          <a:bodyPr anchor="t"/>
          <a:lstStyle/>
          <a:p>
            <a:pPr eaLnBrk="1" hangingPunct="1">
              <a:lnSpc>
                <a:spcPct val="150000"/>
              </a:lnSpc>
            </a:pPr>
            <a:r>
              <a:rPr lang="de-DE" altLang="de-DE">
                <a:latin typeface="Calibri" panose="020F0502020204030204" pitchFamily="34" charset="0"/>
                <a:cs typeface="Calibri" panose="020F0502020204030204" pitchFamily="34" charset="0"/>
              </a:rPr>
              <a:t>Das Bündnis für nachhaltige Textilien</a:t>
            </a:r>
            <a:br>
              <a:rPr lang="de-DE" altLang="de-DE">
                <a:latin typeface="Calibri" panose="020F0502020204030204" pitchFamily="34" charset="0"/>
                <a:cs typeface="Calibri" panose="020F0502020204030204" pitchFamily="34" charset="0"/>
              </a:rPr>
            </a:br>
            <a:r>
              <a:rPr lang="de-DE" altLang="de-DE" sz="2400" b="0">
                <a:latin typeface="Calibri" panose="020F0502020204030204" pitchFamily="34" charset="0"/>
                <a:cs typeface="Calibri" panose="020F0502020204030204" pitchFamily="34" charset="0"/>
              </a:rPr>
              <a:t>Vertiefung Säule 1 – Individuelle Verantwortung</a:t>
            </a:r>
          </a:p>
        </p:txBody>
      </p:sp>
      <p:sp>
        <p:nvSpPr>
          <p:cNvPr id="154627" name="Foliennummernplatzhalter 6">
            <a:extLst>
              <a:ext uri="{FF2B5EF4-FFF2-40B4-BE49-F238E27FC236}">
                <a16:creationId xmlns:a16="http://schemas.microsoft.com/office/drawing/2014/main" id="{19506A9A-61EE-4D67-A2E2-51FA5338BBC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051FDDF-2EF9-4ABE-89B1-EDD1A2AA8A40}" type="slidenum">
              <a:rPr lang="de-DE" altLang="de-DE" smtClean="0"/>
              <a:pPr/>
              <a:t>39</a:t>
            </a:fld>
            <a:endParaRPr lang="de-DE" altLang="de-DE"/>
          </a:p>
        </p:txBody>
      </p:sp>
      <p:sp>
        <p:nvSpPr>
          <p:cNvPr id="154628" name="Rectangle 3">
            <a:extLst>
              <a:ext uri="{FF2B5EF4-FFF2-40B4-BE49-F238E27FC236}">
                <a16:creationId xmlns:a16="http://schemas.microsoft.com/office/drawing/2014/main" id="{7DBCD1EB-6618-4C41-B8B1-E5D74DE2798C}"/>
              </a:ext>
            </a:extLst>
          </p:cNvPr>
          <p:cNvSpPr>
            <a:spLocks noGrp="1" noChangeArrowheads="1"/>
          </p:cNvSpPr>
          <p:nvPr>
            <p:ph type="body" sz="half" idx="1"/>
          </p:nvPr>
        </p:nvSpPr>
        <p:spPr>
          <a:xfrm>
            <a:off x="971550" y="2133600"/>
            <a:ext cx="7993063" cy="4319588"/>
          </a:xfrm>
        </p:spPr>
        <p:txBody>
          <a:bodyPr/>
          <a:lstStyle/>
          <a:p>
            <a:pPr marL="0" indent="0" eaLnBrk="1" hangingPunct="1">
              <a:spcBef>
                <a:spcPct val="0"/>
              </a:spcBef>
              <a:spcAft>
                <a:spcPts val="1200"/>
              </a:spcAft>
              <a:buFont typeface="Wingdings" panose="05000000000000000000" pitchFamily="2" charset="2"/>
              <a:buNone/>
            </a:pPr>
            <a:r>
              <a:rPr lang="de-DE" altLang="de-DE" sz="2000">
                <a:latin typeface="Calibri" panose="020F0502020204030204" pitchFamily="34" charset="0"/>
                <a:cs typeface="Calibri" panose="020F0502020204030204" pitchFamily="34" charset="0"/>
              </a:rPr>
              <a:t>Verpflichtende Zeitziele sollen einen effektiven Beitrag zum Erreichen der Bündnisziele leisten. Beispiel 2:</a:t>
            </a:r>
          </a:p>
          <a:p>
            <a:pPr marL="0" indent="0" eaLnBrk="1" hangingPunct="1">
              <a:spcBef>
                <a:spcPct val="0"/>
              </a:spcBef>
              <a:spcAft>
                <a:spcPts val="1200"/>
              </a:spcAft>
              <a:buFont typeface="Wingdings" panose="05000000000000000000" pitchFamily="2" charset="2"/>
              <a:buNone/>
            </a:pPr>
            <a:endParaRPr lang="de-DE" altLang="de-DE" sz="1800">
              <a:cs typeface="Times New Roman" panose="02020603050405020304" pitchFamily="18" charset="0"/>
            </a:endParaRPr>
          </a:p>
          <a:p>
            <a:pPr marL="0" indent="0" eaLnBrk="1" hangingPunct="1">
              <a:spcBef>
                <a:spcPct val="0"/>
              </a:spcBef>
              <a:spcAft>
                <a:spcPts val="1200"/>
              </a:spcAft>
              <a:buFont typeface="Wingdings" panose="05000000000000000000" pitchFamily="2" charset="2"/>
              <a:buNone/>
            </a:pPr>
            <a:endParaRPr lang="de-DE" altLang="de-DE" sz="1800">
              <a:cs typeface="Times New Roman" panose="02020603050405020304" pitchFamily="18" charset="0"/>
            </a:endParaRPr>
          </a:p>
        </p:txBody>
      </p:sp>
      <p:pic>
        <p:nvPicPr>
          <p:cNvPr id="154629" name="Picture 2">
            <a:extLst>
              <a:ext uri="{FF2B5EF4-FFF2-40B4-BE49-F238E27FC236}">
                <a16:creationId xmlns:a16="http://schemas.microsoft.com/office/drawing/2014/main" id="{60F1239D-BF15-4A07-9191-B002CD606E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3213100"/>
            <a:ext cx="71342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0" name="Fußzeilenplatzhalter 1">
            <a:extLst>
              <a:ext uri="{FF2B5EF4-FFF2-40B4-BE49-F238E27FC236}">
                <a16:creationId xmlns:a16="http://schemas.microsoft.com/office/drawing/2014/main" id="{6CA4A2EA-63DD-447B-A061-BCF28004FB2F}"/>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buChar char="–"/>
              <a:tabLst>
                <a:tab pos="449263" algn="l"/>
                <a:tab pos="898525" algn="l"/>
                <a:tab pos="1347788" algn="l"/>
                <a:tab pos="1797050" algn="l"/>
                <a:tab pos="2246313" algn="l"/>
                <a:tab pos="2695575" algn="l"/>
              </a:tabLst>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buChar cha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1">
            <a:extLst>
              <a:ext uri="{FF2B5EF4-FFF2-40B4-BE49-F238E27FC236}">
                <a16:creationId xmlns:a16="http://schemas.microsoft.com/office/drawing/2014/main" id="{B2C26904-25F1-4C5E-ACAB-58D617218FD3}"/>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Kampagne für Saubere Kleidung</a:t>
            </a:r>
          </a:p>
          <a:p>
            <a:pPr algn="ctr" eaLnBrk="1" hangingPunct="1">
              <a:lnSpc>
                <a:spcPct val="90000"/>
              </a:lnSpc>
              <a:buSzPct val="100000"/>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Clean Clothes Campaign (CCC)</a:t>
            </a:r>
          </a:p>
        </p:txBody>
      </p:sp>
      <p:sp>
        <p:nvSpPr>
          <p:cNvPr id="94211" name="Text Box 2">
            <a:extLst>
              <a:ext uri="{FF2B5EF4-FFF2-40B4-BE49-F238E27FC236}">
                <a16:creationId xmlns:a16="http://schemas.microsoft.com/office/drawing/2014/main" id="{F770E3DC-BD08-4444-BB8D-379095B21968}"/>
              </a:ext>
            </a:extLst>
          </p:cNvPr>
          <p:cNvSpPr txBox="1">
            <a:spLocks noChangeArrowheads="1"/>
          </p:cNvSpPr>
          <p:nvPr/>
        </p:nvSpPr>
        <p:spPr bwMode="auto">
          <a:xfrm>
            <a:off x="1155700" y="2198688"/>
            <a:ext cx="8001000" cy="3733800"/>
          </a:xfrm>
          <a:prstGeom prst="rect">
            <a:avLst/>
          </a:prstGeom>
          <a:noFill/>
          <a:ln>
            <a:noFill/>
          </a:ln>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0" indent="0" eaLnBrk="1">
              <a:lnSpc>
                <a:spcPct val="93000"/>
              </a:lnSpc>
              <a:spcAft>
                <a:spcPts val="522"/>
              </a:spcAft>
              <a:buSzPct val="100000"/>
              <a:defRPr/>
            </a:pPr>
            <a:r>
              <a:rPr lang="de-DE" altLang="de-DE" sz="1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Facts</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in Deutschland 25 Trägerorganisationen</a:t>
            </a:r>
          </a:p>
          <a:p>
            <a:pPr lvl="1" eaLnBrk="1">
              <a:lnSpc>
                <a:spcPct val="93000"/>
              </a:lnSpc>
              <a:spcAft>
                <a:spcPts val="522"/>
              </a:spcAft>
              <a:buSzPct val="100000"/>
              <a:buFont typeface="Courier New" panose="02070309020205020404" pitchFamily="49" charset="0"/>
              <a:buChar char="o"/>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FEMNET ist Mitglied im Trägerkreis</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europaweites Netzwerk in 15 Ländern</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weltweit über 200 Mitgliedsorganisationen</a:t>
            </a:r>
          </a:p>
          <a:p>
            <a:pPr eaLnBrk="1">
              <a:lnSpc>
                <a:spcPct val="93000"/>
              </a:lnSpc>
              <a:spcAft>
                <a:spcPts val="522"/>
              </a:spcAft>
              <a:buSzPct val="100000"/>
              <a:buFont typeface="Arial" panose="020B0604020202020204" pitchFamily="34" charset="0"/>
              <a:buChar char="•"/>
              <a:defRPr/>
            </a:pPr>
            <a:endPar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marL="0" indent="0" eaLnBrk="1">
              <a:lnSpc>
                <a:spcPct val="93000"/>
              </a:lnSpc>
              <a:spcAft>
                <a:spcPts val="522"/>
              </a:spcAft>
              <a:buSzPct val="100000"/>
              <a:defRPr/>
            </a:pPr>
            <a:r>
              <a:rPr lang="de-DE" altLang="de-DE" sz="1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Aktivitäten</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weltweite Eilaktionen unterstützen </a:t>
            </a:r>
            <a:r>
              <a:rPr lang="de-DE" altLang="de-DE" sz="1800" dirty="0" err="1">
                <a:solidFill>
                  <a:srgbClr val="003366"/>
                </a:solidFill>
                <a:latin typeface="Calibri" panose="020F0502020204030204" pitchFamily="34" charset="0"/>
                <a:ea typeface="Microsoft YaHei" panose="020B0503020204020204" pitchFamily="34" charset="-122"/>
                <a:cs typeface="Calibri" panose="020F0502020204030204" pitchFamily="34" charset="0"/>
              </a:rPr>
              <a:t>Arbeiter_innen</a:t>
            </a: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 vor Ort</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Schwerpunkte in Asien, Osteuropa und Mittelamerika</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Einsatz für Arbeitsnormen der ILO*</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Verbesserung der Arbeitsbedingungen </a:t>
            </a:r>
            <a:b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b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(Lohn, Diskriminierung etc.)</a:t>
            </a:r>
          </a:p>
        </p:txBody>
      </p:sp>
      <p:sp>
        <p:nvSpPr>
          <p:cNvPr id="82948" name="Text Box 5">
            <a:extLst>
              <a:ext uri="{FF2B5EF4-FFF2-40B4-BE49-F238E27FC236}">
                <a16:creationId xmlns:a16="http://schemas.microsoft.com/office/drawing/2014/main" id="{AAC760CA-4C1A-4875-B062-76315A51CDE7}"/>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a:solidFill>
                  <a:srgbClr val="FFFFFF"/>
                </a:solidFill>
                <a:latin typeface="Calibri" panose="020F0502020204030204" pitchFamily="34" charset="0"/>
                <a:cs typeface="Calibri" panose="020F0502020204030204" pitchFamily="34" charset="0"/>
              </a:rPr>
              <a:t>4</a:t>
            </a:r>
          </a:p>
        </p:txBody>
      </p:sp>
      <p:sp>
        <p:nvSpPr>
          <p:cNvPr id="82949" name="Textfeld 2">
            <a:extLst>
              <a:ext uri="{FF2B5EF4-FFF2-40B4-BE49-F238E27FC236}">
                <a16:creationId xmlns:a16="http://schemas.microsoft.com/office/drawing/2014/main" id="{B3FC3430-D19F-4EB1-818B-3C38B1247F89}"/>
              </a:ext>
            </a:extLst>
          </p:cNvPr>
          <p:cNvSpPr txBox="1">
            <a:spLocks noChangeArrowheads="1"/>
          </p:cNvSpPr>
          <p:nvPr/>
        </p:nvSpPr>
        <p:spPr bwMode="auto">
          <a:xfrm>
            <a:off x="774700" y="6557963"/>
            <a:ext cx="3889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rgbClr val="002060"/>
                </a:solidFill>
                <a:latin typeface="Calibri" panose="020F0502020204030204" pitchFamily="34" charset="0"/>
                <a:cs typeface="Calibri" panose="020F0502020204030204" pitchFamily="34" charset="0"/>
              </a:rPr>
              <a:t>*ILO = internationale Arbeitsorganisation</a:t>
            </a:r>
          </a:p>
        </p:txBody>
      </p:sp>
      <p:sp>
        <p:nvSpPr>
          <p:cNvPr id="82950" name="Fußzeilenplatzhalter 1">
            <a:extLst>
              <a:ext uri="{FF2B5EF4-FFF2-40B4-BE49-F238E27FC236}">
                <a16:creationId xmlns:a16="http://schemas.microsoft.com/office/drawing/2014/main" id="{87ABB83B-F0A6-4E41-8D64-1062D5664F4F}"/>
              </a:ext>
            </a:extLst>
          </p:cNvPr>
          <p:cNvSpPr>
            <a:spLocks noGrp="1"/>
          </p:cNvSpPr>
          <p:nvPr>
            <p:ph type="ftr" sz="quarter" idx="11"/>
          </p:nvPr>
        </p:nvSpPr>
        <p:spPr/>
        <p:txBody>
          <a:bodyPr/>
          <a:lstStyle/>
          <a:p>
            <a:pPr>
              <a:defRPr/>
            </a:pPr>
            <a:r>
              <a:rPr lang="de-DE" altLang="de-DE">
                <a:solidFill>
                  <a:srgbClr val="003366"/>
                </a:solidFill>
              </a:rPr>
              <a:t>Multiplikatorin</a:t>
            </a:r>
          </a:p>
        </p:txBody>
      </p:sp>
      <p:pic>
        <p:nvPicPr>
          <p:cNvPr id="82951" name="Grafik 7">
            <a:extLst>
              <a:ext uri="{FF2B5EF4-FFF2-40B4-BE49-F238E27FC236}">
                <a16:creationId xmlns:a16="http://schemas.microsoft.com/office/drawing/2014/main" id="{49EF66FA-A5DB-4C7A-85D3-FA975FF926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2198688"/>
            <a:ext cx="2543175"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el 1">
            <a:extLst>
              <a:ext uri="{FF2B5EF4-FFF2-40B4-BE49-F238E27FC236}">
                <a16:creationId xmlns:a16="http://schemas.microsoft.com/office/drawing/2014/main" id="{6C0A9E20-14C6-4D86-8631-194702175131}"/>
              </a:ext>
            </a:extLst>
          </p:cNvPr>
          <p:cNvSpPr>
            <a:spLocks noGrp="1" noChangeArrowheads="1"/>
          </p:cNvSpPr>
          <p:nvPr>
            <p:ph type="title"/>
          </p:nvPr>
        </p:nvSpPr>
        <p:spPr>
          <a:xfrm>
            <a:off x="914400" y="692150"/>
            <a:ext cx="8001000" cy="1008063"/>
          </a:xfrm>
        </p:spPr>
        <p:txBody>
          <a:bodyPr anchor="t"/>
          <a:lstStyle/>
          <a:p>
            <a:pPr eaLnBrk="1" hangingPunct="1">
              <a:lnSpc>
                <a:spcPct val="150000"/>
              </a:lnSpc>
            </a:pPr>
            <a:r>
              <a:rPr lang="de-DE" altLang="de-DE">
                <a:latin typeface="Calibri" panose="020F0502020204030204" pitchFamily="34" charset="0"/>
                <a:cs typeface="Calibri" panose="020F0502020204030204" pitchFamily="34" charset="0"/>
              </a:rPr>
              <a:t>Das Bündnis für nachhaltige Textilien</a:t>
            </a:r>
            <a:br>
              <a:rPr lang="de-DE" altLang="de-DE">
                <a:latin typeface="Calibri" panose="020F0502020204030204" pitchFamily="34" charset="0"/>
                <a:cs typeface="Calibri" panose="020F0502020204030204" pitchFamily="34" charset="0"/>
              </a:rPr>
            </a:br>
            <a:r>
              <a:rPr lang="de-DE" altLang="de-DE" b="0">
                <a:latin typeface="Calibri" panose="020F0502020204030204" pitchFamily="34" charset="0"/>
                <a:cs typeface="Calibri" panose="020F0502020204030204" pitchFamily="34" charset="0"/>
              </a:rPr>
              <a:t>Vertiefung Säule 1 – Individuelle Verantwortung</a:t>
            </a:r>
          </a:p>
        </p:txBody>
      </p:sp>
      <p:sp>
        <p:nvSpPr>
          <p:cNvPr id="156675" name="Foliennummernplatzhalter 6">
            <a:extLst>
              <a:ext uri="{FF2B5EF4-FFF2-40B4-BE49-F238E27FC236}">
                <a16:creationId xmlns:a16="http://schemas.microsoft.com/office/drawing/2014/main" id="{3A3753DA-9530-46B1-868C-273FAD3AC4E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FF2D13B-8231-4DF6-B22C-7326A980D6FD}" type="slidenum">
              <a:rPr lang="de-DE" altLang="de-DE" smtClean="0"/>
              <a:pPr/>
              <a:t>40</a:t>
            </a:fld>
            <a:endParaRPr lang="de-DE" altLang="de-DE"/>
          </a:p>
        </p:txBody>
      </p:sp>
      <p:sp>
        <p:nvSpPr>
          <p:cNvPr id="156676" name="Rectangle 3">
            <a:extLst>
              <a:ext uri="{FF2B5EF4-FFF2-40B4-BE49-F238E27FC236}">
                <a16:creationId xmlns:a16="http://schemas.microsoft.com/office/drawing/2014/main" id="{9250A3F6-1983-4313-AEDD-9AA12BB47F6C}"/>
              </a:ext>
            </a:extLst>
          </p:cNvPr>
          <p:cNvSpPr>
            <a:spLocks noGrp="1" noChangeArrowheads="1"/>
          </p:cNvSpPr>
          <p:nvPr>
            <p:ph type="body" sz="half" idx="1"/>
          </p:nvPr>
        </p:nvSpPr>
        <p:spPr>
          <a:xfrm>
            <a:off x="971550" y="2133600"/>
            <a:ext cx="7993063" cy="4319588"/>
          </a:xfrm>
        </p:spPr>
        <p:txBody>
          <a:bodyPr/>
          <a:lstStyle/>
          <a:p>
            <a:pPr marL="0" indent="0" eaLnBrk="1" hangingPunct="1">
              <a:spcBef>
                <a:spcPct val="0"/>
              </a:spcBef>
              <a:spcAft>
                <a:spcPts val="1200"/>
              </a:spcAft>
              <a:buFont typeface="Wingdings" panose="05000000000000000000" pitchFamily="2" charset="2"/>
              <a:buNone/>
            </a:pPr>
            <a:r>
              <a:rPr lang="de-DE" altLang="de-DE" sz="2000">
                <a:latin typeface="Calibri" panose="020F0502020204030204" pitchFamily="34" charset="0"/>
                <a:cs typeface="Calibri" panose="020F0502020204030204" pitchFamily="34" charset="0"/>
              </a:rPr>
              <a:t>Der Review-Prozess</a:t>
            </a:r>
          </a:p>
        </p:txBody>
      </p:sp>
      <p:pic>
        <p:nvPicPr>
          <p:cNvPr id="156677" name="Picture 7">
            <a:extLst>
              <a:ext uri="{FF2B5EF4-FFF2-40B4-BE49-F238E27FC236}">
                <a16:creationId xmlns:a16="http://schemas.microsoft.com/office/drawing/2014/main" id="{E7561DC6-E45E-4368-BB4D-C388BA6573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2636838"/>
            <a:ext cx="7200900"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6678" name="Gruppieren 9">
            <a:extLst>
              <a:ext uri="{FF2B5EF4-FFF2-40B4-BE49-F238E27FC236}">
                <a16:creationId xmlns:a16="http://schemas.microsoft.com/office/drawing/2014/main" id="{6AF244B2-442A-41AB-8F59-2B5CBF392BAC}"/>
              </a:ext>
            </a:extLst>
          </p:cNvPr>
          <p:cNvGrpSpPr>
            <a:grpSpLocks/>
          </p:cNvGrpSpPr>
          <p:nvPr/>
        </p:nvGrpSpPr>
        <p:grpSpPr bwMode="auto">
          <a:xfrm>
            <a:off x="1670050" y="3644900"/>
            <a:ext cx="1984375" cy="1152525"/>
            <a:chOff x="2080696" y="2543388"/>
            <a:chExt cx="1069362" cy="720080"/>
          </a:xfrm>
        </p:grpSpPr>
        <p:sp>
          <p:nvSpPr>
            <p:cNvPr id="8" name="Ellipse 7">
              <a:extLst>
                <a:ext uri="{FF2B5EF4-FFF2-40B4-BE49-F238E27FC236}">
                  <a16:creationId xmlns:a16="http://schemas.microsoft.com/office/drawing/2014/main" id="{3A583A0D-5C05-43A8-B222-E1B9F91E139F}"/>
                </a:ext>
              </a:extLst>
            </p:cNvPr>
            <p:cNvSpPr/>
            <p:nvPr/>
          </p:nvSpPr>
          <p:spPr bwMode="auto">
            <a:xfrm>
              <a:off x="2080696" y="2759610"/>
              <a:ext cx="1069362" cy="503858"/>
            </a:xfrm>
            <a:prstGeom prst="ellipse">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a:lstStyle/>
            <a:p>
              <a:pPr defTabSz="914400" eaLnBrk="1" hangingPunct="1">
                <a:defRPr/>
              </a:pPr>
              <a:endParaRPr lang="de-DE">
                <a:solidFill>
                  <a:schemeClr val="tx1"/>
                </a:solidFill>
                <a:latin typeface="Times New Roman" panose="02020603050405020304" pitchFamily="18" charset="0"/>
              </a:endParaRPr>
            </a:p>
          </p:txBody>
        </p:sp>
        <p:sp>
          <p:nvSpPr>
            <p:cNvPr id="9" name="Ellipse 8">
              <a:extLst>
                <a:ext uri="{FF2B5EF4-FFF2-40B4-BE49-F238E27FC236}">
                  <a16:creationId xmlns:a16="http://schemas.microsoft.com/office/drawing/2014/main" id="{BD573F91-64F3-4192-8C52-1C8CFB574B0C}"/>
                </a:ext>
              </a:extLst>
            </p:cNvPr>
            <p:cNvSpPr/>
            <p:nvPr/>
          </p:nvSpPr>
          <p:spPr bwMode="auto">
            <a:xfrm>
              <a:off x="2411771" y="2543388"/>
              <a:ext cx="412346" cy="287635"/>
            </a:xfrm>
            <a:prstGeom prst="ellipse">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none" anchor="ctr"/>
            <a:lstStyle/>
            <a:p>
              <a:pPr algn="ctr" defTabSz="914400" eaLnBrk="1" hangingPunct="1">
                <a:defRPr/>
              </a:pPr>
              <a:r>
                <a:rPr lang="de-DE" sz="1200" dirty="0">
                  <a:solidFill>
                    <a:schemeClr val="tx1"/>
                  </a:solidFill>
                  <a:latin typeface="Calibri" pitchFamily="34" charset="0"/>
                </a:rPr>
                <a:t>4</a:t>
              </a:r>
              <a:endParaRPr lang="de-DE" dirty="0">
                <a:solidFill>
                  <a:schemeClr val="tx1"/>
                </a:solidFill>
                <a:latin typeface="Calibri" pitchFamily="34" charset="0"/>
              </a:endParaRPr>
            </a:p>
          </p:txBody>
        </p:sp>
      </p:grpSp>
      <p:sp>
        <p:nvSpPr>
          <p:cNvPr id="156679" name="Fußzeilenplatzhalter 5">
            <a:extLst>
              <a:ext uri="{FF2B5EF4-FFF2-40B4-BE49-F238E27FC236}">
                <a16:creationId xmlns:a16="http://schemas.microsoft.com/office/drawing/2014/main" id="{DF062044-35F8-4B82-9668-3EEA8A0781BF}"/>
              </a:ext>
            </a:extLst>
          </p:cNvPr>
          <p:cNvSpPr txBox="1">
            <a:spLocks/>
          </p:cNvSpPr>
          <p:nvPr/>
        </p:nvSpPr>
        <p:spPr bwMode="auto">
          <a:xfrm>
            <a:off x="885825" y="6073775"/>
            <a:ext cx="3973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a:solidFill>
                  <a:schemeClr val="bg1"/>
                </a:solidFill>
                <a:latin typeface="Times New Roman" panose="02020603050405020304" pitchFamily="18" charset="0"/>
                <a:ea typeface="MS PGothic" panose="020B0600070205080204" pitchFamily="34" charset="-128"/>
              </a:defRPr>
            </a:lvl1pPr>
            <a:lvl2pPr>
              <a:defRPr sz="2400">
                <a:solidFill>
                  <a:schemeClr val="bg1"/>
                </a:solidFill>
                <a:latin typeface="Times New Roman" panose="02020603050405020304" pitchFamily="18" charset="0"/>
                <a:ea typeface="MS PGothic" panose="020B0600070205080204" pitchFamily="34" charset="-128"/>
              </a:defRPr>
            </a:lvl2pPr>
            <a:lvl3pPr>
              <a:defRPr sz="2400">
                <a:solidFill>
                  <a:schemeClr val="bg1"/>
                </a:solidFill>
                <a:latin typeface="Times New Roman" panose="02020603050405020304" pitchFamily="18" charset="0"/>
                <a:ea typeface="MS PGothic" panose="020B0600070205080204" pitchFamily="34" charset="-128"/>
              </a:defRPr>
            </a:lvl3pPr>
            <a:lvl4pPr>
              <a:defRPr sz="2400">
                <a:solidFill>
                  <a:schemeClr val="bg1"/>
                </a:solidFill>
                <a:latin typeface="Times New Roman" panose="02020603050405020304" pitchFamily="18" charset="0"/>
                <a:ea typeface="MS PGothic" panose="020B0600070205080204" pitchFamily="34" charset="-128"/>
              </a:defRPr>
            </a:lvl4pPr>
            <a:lvl5pPr>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r>
              <a:rPr lang="de-DE" altLang="de-DE" sz="1400">
                <a:solidFill>
                  <a:srgbClr val="003366"/>
                </a:solidFill>
                <a:latin typeface="Calibri" panose="020F0502020204030204" pitchFamily="34" charset="0"/>
                <a:cs typeface="Calibri" panose="020F0502020204030204" pitchFamily="34" charset="0"/>
              </a:rPr>
              <a:t>Quelle: GIZ / Sekretariat des Textilbündnisses</a:t>
            </a:r>
          </a:p>
        </p:txBody>
      </p:sp>
      <p:sp>
        <p:nvSpPr>
          <p:cNvPr id="156680" name="Fußzeilenplatzhalter 1">
            <a:extLst>
              <a:ext uri="{FF2B5EF4-FFF2-40B4-BE49-F238E27FC236}">
                <a16:creationId xmlns:a16="http://schemas.microsoft.com/office/drawing/2014/main" id="{BBD2194C-DFAC-4942-ACB0-9405178B5C83}"/>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buChar char="–"/>
              <a:tabLst>
                <a:tab pos="449263" algn="l"/>
                <a:tab pos="898525" algn="l"/>
                <a:tab pos="1347788" algn="l"/>
                <a:tab pos="1797050" algn="l"/>
                <a:tab pos="2246313" algn="l"/>
                <a:tab pos="2695575" algn="l"/>
              </a:tabLst>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buChar cha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el 1">
            <a:extLst>
              <a:ext uri="{FF2B5EF4-FFF2-40B4-BE49-F238E27FC236}">
                <a16:creationId xmlns:a16="http://schemas.microsoft.com/office/drawing/2014/main" id="{2520BCF9-85B0-445E-A8E3-8612C20DB7E9}"/>
              </a:ext>
            </a:extLst>
          </p:cNvPr>
          <p:cNvSpPr>
            <a:spLocks noGrp="1" noChangeArrowheads="1"/>
          </p:cNvSpPr>
          <p:nvPr>
            <p:ph type="title"/>
          </p:nvPr>
        </p:nvSpPr>
        <p:spPr>
          <a:xfrm>
            <a:off x="914400" y="692150"/>
            <a:ext cx="8001000" cy="1008063"/>
          </a:xfrm>
        </p:spPr>
        <p:txBody>
          <a:bodyPr anchor="t"/>
          <a:lstStyle/>
          <a:p>
            <a:pPr eaLnBrk="1" hangingPunct="1">
              <a:lnSpc>
                <a:spcPct val="150000"/>
              </a:lnSpc>
            </a:pPr>
            <a:r>
              <a:rPr lang="de-DE" altLang="de-DE">
                <a:latin typeface="Calibri" panose="020F0502020204030204" pitchFamily="34" charset="0"/>
                <a:cs typeface="Calibri" panose="020F0502020204030204" pitchFamily="34" charset="0"/>
              </a:rPr>
              <a:t>Das Bündnis für nachhaltige Textilien</a:t>
            </a:r>
            <a:br>
              <a:rPr lang="de-DE" altLang="de-DE">
                <a:latin typeface="Calibri" panose="020F0502020204030204" pitchFamily="34" charset="0"/>
                <a:cs typeface="Calibri" panose="020F0502020204030204" pitchFamily="34" charset="0"/>
              </a:rPr>
            </a:br>
            <a:r>
              <a:rPr lang="de-DE" altLang="de-DE" sz="2400" b="0">
                <a:latin typeface="Calibri" panose="020F0502020204030204" pitchFamily="34" charset="0"/>
                <a:cs typeface="Calibri" panose="020F0502020204030204" pitchFamily="34" charset="0"/>
              </a:rPr>
              <a:t>Abgestufte Transparenz</a:t>
            </a:r>
          </a:p>
        </p:txBody>
      </p:sp>
      <p:sp>
        <p:nvSpPr>
          <p:cNvPr id="158723" name="Foliennummernplatzhalter 6">
            <a:extLst>
              <a:ext uri="{FF2B5EF4-FFF2-40B4-BE49-F238E27FC236}">
                <a16:creationId xmlns:a16="http://schemas.microsoft.com/office/drawing/2014/main" id="{81ADE4DD-A439-4B94-8E20-81B86857A79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6409273-1A3B-467D-A1C5-0B56AD1024FF}" type="slidenum">
              <a:rPr lang="de-DE" altLang="de-DE" smtClean="0"/>
              <a:pPr/>
              <a:t>41</a:t>
            </a:fld>
            <a:endParaRPr lang="de-DE" altLang="de-DE"/>
          </a:p>
        </p:txBody>
      </p:sp>
      <p:sp>
        <p:nvSpPr>
          <p:cNvPr id="163844" name="Rectangle 3">
            <a:extLst>
              <a:ext uri="{FF2B5EF4-FFF2-40B4-BE49-F238E27FC236}">
                <a16:creationId xmlns:a16="http://schemas.microsoft.com/office/drawing/2014/main" id="{375E1863-A015-4CBD-A8D6-B96E12F34875}"/>
              </a:ext>
            </a:extLst>
          </p:cNvPr>
          <p:cNvSpPr>
            <a:spLocks noGrp="1" noChangeArrowheads="1"/>
          </p:cNvSpPr>
          <p:nvPr>
            <p:ph type="body" sz="half" idx="1"/>
          </p:nvPr>
        </p:nvSpPr>
        <p:spPr>
          <a:xfrm>
            <a:off x="971550" y="2133600"/>
            <a:ext cx="7993063" cy="4319588"/>
          </a:xfrm>
        </p:spPr>
        <p:txBody>
          <a:bodyPr/>
          <a:lstStyle/>
          <a:p>
            <a:pPr marL="0" indent="0" eaLnBrk="1" hangingPunct="1">
              <a:spcBef>
                <a:spcPct val="0"/>
              </a:spcBef>
              <a:spcAft>
                <a:spcPts val="1200"/>
              </a:spcAft>
              <a:buFont typeface="Wingdings" panose="05000000000000000000" pitchFamily="2" charset="2"/>
              <a:buNone/>
              <a:defRPr/>
            </a:pPr>
            <a:r>
              <a:rPr lang="de-DE" altLang="de-DE" sz="2000" dirty="0">
                <a:latin typeface="Calibri" panose="020F0502020204030204" pitchFamily="34" charset="0"/>
                <a:cs typeface="Calibri" panose="020F0502020204030204" pitchFamily="34" charset="0"/>
              </a:rPr>
              <a:t>Verpflichtende individuelle Veröffentlichung der Roadmaps (seit 2018) und der Fortschrittsberichte (ab 2019) aller Mitglieder</a:t>
            </a:r>
          </a:p>
          <a:p>
            <a:pPr eaLnBrk="1" hangingPunct="1">
              <a:spcBef>
                <a:spcPct val="0"/>
              </a:spcBef>
              <a:spcAft>
                <a:spcPts val="1200"/>
              </a:spcAft>
              <a:defRPr/>
            </a:pPr>
            <a:endParaRPr lang="de-DE" altLang="de-DE" sz="2000" dirty="0">
              <a:latin typeface="Calibri" panose="020F0502020204030204" pitchFamily="34" charset="0"/>
              <a:cs typeface="Calibri" panose="020F0502020204030204" pitchFamily="34" charset="0"/>
            </a:endParaRPr>
          </a:p>
          <a:p>
            <a:pPr eaLnBrk="1" hangingPunct="1">
              <a:spcBef>
                <a:spcPct val="0"/>
              </a:spcBef>
              <a:spcAft>
                <a:spcPts val="1200"/>
              </a:spcAft>
              <a:defRPr/>
            </a:pPr>
            <a:endParaRPr lang="de-DE" altLang="de-DE" sz="2000" dirty="0">
              <a:latin typeface="Calibri" panose="020F0502020204030204" pitchFamily="34" charset="0"/>
              <a:cs typeface="Calibri" panose="020F0502020204030204" pitchFamily="34" charset="0"/>
            </a:endParaRPr>
          </a:p>
          <a:p>
            <a:pPr eaLnBrk="1" hangingPunct="1">
              <a:spcBef>
                <a:spcPct val="0"/>
              </a:spcBef>
              <a:spcAft>
                <a:spcPts val="1200"/>
              </a:spcAft>
              <a:defRPr/>
            </a:pPr>
            <a:endParaRPr lang="de-DE" altLang="de-DE" sz="2000" dirty="0">
              <a:latin typeface="Calibri" panose="020F0502020204030204" pitchFamily="34" charset="0"/>
              <a:cs typeface="Calibri" panose="020F0502020204030204" pitchFamily="34" charset="0"/>
            </a:endParaRPr>
          </a:p>
          <a:p>
            <a:pPr eaLnBrk="1" hangingPunct="1">
              <a:spcBef>
                <a:spcPct val="0"/>
              </a:spcBef>
              <a:spcAft>
                <a:spcPts val="1200"/>
              </a:spcAft>
              <a:defRPr/>
            </a:pPr>
            <a:endParaRPr lang="de-DE" altLang="de-DE" sz="2000" dirty="0">
              <a:latin typeface="Calibri" panose="020F0502020204030204" pitchFamily="34" charset="0"/>
              <a:cs typeface="Calibri" panose="020F0502020204030204" pitchFamily="34" charset="0"/>
            </a:endParaRPr>
          </a:p>
          <a:p>
            <a:pPr eaLnBrk="1" hangingPunct="1">
              <a:spcBef>
                <a:spcPct val="0"/>
              </a:spcBef>
              <a:spcAft>
                <a:spcPts val="1200"/>
              </a:spcAft>
              <a:defRPr/>
            </a:pPr>
            <a:endParaRPr lang="de-DE" altLang="de-DE" sz="2000" dirty="0">
              <a:latin typeface="Calibri" panose="020F0502020204030204" pitchFamily="34" charset="0"/>
              <a:cs typeface="Calibri" panose="020F0502020204030204" pitchFamily="34" charset="0"/>
            </a:endParaRPr>
          </a:p>
          <a:p>
            <a:pPr eaLnBrk="1" hangingPunct="1">
              <a:spcBef>
                <a:spcPct val="0"/>
              </a:spcBef>
              <a:spcAft>
                <a:spcPts val="1200"/>
              </a:spcAft>
              <a:defRPr/>
            </a:pPr>
            <a:endParaRPr lang="de-DE" altLang="de-DE" sz="2000" dirty="0">
              <a:latin typeface="Calibri" panose="020F0502020204030204" pitchFamily="34" charset="0"/>
              <a:cs typeface="Calibri" panose="020F0502020204030204" pitchFamily="34" charset="0"/>
            </a:endParaRPr>
          </a:p>
          <a:p>
            <a:pPr eaLnBrk="1" hangingPunct="1">
              <a:spcBef>
                <a:spcPct val="0"/>
              </a:spcBef>
              <a:spcAft>
                <a:spcPts val="1200"/>
              </a:spcAft>
              <a:defRPr/>
            </a:pPr>
            <a:endParaRPr lang="de-DE" altLang="de-DE" sz="2000" dirty="0">
              <a:latin typeface="Calibri" panose="020F0502020204030204" pitchFamily="34" charset="0"/>
              <a:cs typeface="Calibri" panose="020F0502020204030204" pitchFamily="34" charset="0"/>
            </a:endParaRPr>
          </a:p>
          <a:p>
            <a:pPr algn="ctr" eaLnBrk="1" hangingPunct="1">
              <a:spcBef>
                <a:spcPct val="0"/>
              </a:spcBef>
              <a:spcAft>
                <a:spcPts val="1200"/>
              </a:spcAft>
              <a:buFont typeface="Wingdings" panose="05000000000000000000" pitchFamily="2" charset="2"/>
              <a:buNone/>
              <a:defRPr/>
            </a:pPr>
            <a:r>
              <a:rPr lang="de-DE" altLang="de-DE" sz="2000" dirty="0">
                <a:latin typeface="Calibri" panose="020F0502020204030204" pitchFamily="34" charset="0"/>
                <a:cs typeface="Calibri" panose="020F0502020204030204" pitchFamily="34" charset="0"/>
              </a:rPr>
              <a:t>Möglichkeit für die Öffentlichkeit, den Fortschritt der Unternehmen kritisch zu hinterfragen</a:t>
            </a:r>
          </a:p>
        </p:txBody>
      </p:sp>
      <p:sp>
        <p:nvSpPr>
          <p:cNvPr id="158725" name="Pfeil nach unten 6">
            <a:extLst>
              <a:ext uri="{FF2B5EF4-FFF2-40B4-BE49-F238E27FC236}">
                <a16:creationId xmlns:a16="http://schemas.microsoft.com/office/drawing/2014/main" id="{26B03194-2D3A-409D-9EC5-5C332B5BA9B1}"/>
              </a:ext>
            </a:extLst>
          </p:cNvPr>
          <p:cNvSpPr>
            <a:spLocks noChangeArrowheads="1"/>
          </p:cNvSpPr>
          <p:nvPr/>
        </p:nvSpPr>
        <p:spPr bwMode="auto">
          <a:xfrm>
            <a:off x="4500563" y="5373688"/>
            <a:ext cx="863600" cy="358775"/>
          </a:xfrm>
          <a:prstGeom prst="downArrow">
            <a:avLst>
              <a:gd name="adj1" fmla="val 50000"/>
              <a:gd name="adj2" fmla="val 50000"/>
            </a:avLst>
          </a:prstGeom>
          <a:solidFill>
            <a:schemeClr val="accent1"/>
          </a:solidFill>
          <a:ln w="9525">
            <a:solidFill>
              <a:schemeClr val="tx1"/>
            </a:solidFill>
            <a:miter lim="800000"/>
            <a:headEnd/>
            <a:tailEnd/>
          </a:ln>
        </p:spPr>
        <p:txBody>
          <a:bodyPr wrap="none"/>
          <a:lstStyle>
            <a:lvl1pPr>
              <a:defRPr sz="2400">
                <a:solidFill>
                  <a:schemeClr val="bg1"/>
                </a:solidFill>
                <a:latin typeface="Times New Roman" panose="02020603050405020304" pitchFamily="18" charset="0"/>
                <a:ea typeface="MS PGothic" panose="020B0600070205080204" pitchFamily="34" charset="-128"/>
              </a:defRPr>
            </a:lvl1pPr>
            <a:lvl2pPr>
              <a:defRPr sz="2400">
                <a:solidFill>
                  <a:schemeClr val="bg1"/>
                </a:solidFill>
                <a:latin typeface="Times New Roman" panose="02020603050405020304" pitchFamily="18" charset="0"/>
                <a:ea typeface="MS PGothic" panose="020B0600070205080204" pitchFamily="34" charset="-128"/>
              </a:defRPr>
            </a:lvl2pPr>
            <a:lvl3pPr>
              <a:defRPr sz="2400">
                <a:solidFill>
                  <a:schemeClr val="bg1"/>
                </a:solidFill>
                <a:latin typeface="Times New Roman" panose="02020603050405020304" pitchFamily="18" charset="0"/>
                <a:ea typeface="MS PGothic" panose="020B0600070205080204" pitchFamily="34" charset="-128"/>
              </a:defRPr>
            </a:lvl3pPr>
            <a:lvl4pPr>
              <a:defRPr sz="2400">
                <a:solidFill>
                  <a:schemeClr val="bg1"/>
                </a:solidFill>
                <a:latin typeface="Times New Roman" panose="02020603050405020304" pitchFamily="18" charset="0"/>
                <a:ea typeface="MS PGothic" panose="020B0600070205080204" pitchFamily="34" charset="-128"/>
              </a:defRPr>
            </a:lvl4pPr>
            <a:lvl5pPr>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endParaRPr lang="de-DE" altLang="de-DE">
              <a:solidFill>
                <a:schemeClr val="tx1"/>
              </a:solidFill>
            </a:endParaRPr>
          </a:p>
        </p:txBody>
      </p:sp>
      <p:pic>
        <p:nvPicPr>
          <p:cNvPr id="158726" name="Picture 7">
            <a:extLst>
              <a:ext uri="{FF2B5EF4-FFF2-40B4-BE49-F238E27FC236}">
                <a16:creationId xmlns:a16="http://schemas.microsoft.com/office/drawing/2014/main" id="{78D957A4-1F61-4559-A71C-4057F50249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2852738"/>
            <a:ext cx="1655763"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a:extLst>
              <a:ext uri="{FF2B5EF4-FFF2-40B4-BE49-F238E27FC236}">
                <a16:creationId xmlns:a16="http://schemas.microsoft.com/office/drawing/2014/main" id="{938EFDCC-61A4-4E02-8307-84018410F4FD}"/>
              </a:ext>
            </a:extLst>
          </p:cNvPr>
          <p:cNvSpPr txBox="1"/>
          <p:nvPr/>
        </p:nvSpPr>
        <p:spPr>
          <a:xfrm>
            <a:off x="2268538" y="5229225"/>
            <a:ext cx="1295400" cy="307975"/>
          </a:xfrm>
          <a:prstGeom prst="rect">
            <a:avLst/>
          </a:prstGeom>
          <a:noFill/>
        </p:spPr>
        <p:txBody>
          <a:bodyPr>
            <a:spAutoFit/>
          </a:bodyPr>
          <a:lstStyle/>
          <a:p>
            <a:pPr marL="342900" indent="-342900" algn="ctr" eaLnBrk="1" hangingPunct="1">
              <a:spcAft>
                <a:spcPts val="1200"/>
              </a:spcAft>
              <a:buClr>
                <a:schemeClr val="tx1"/>
              </a:buClr>
              <a:buSzPct val="75000"/>
              <a:defRPr/>
            </a:pPr>
            <a:r>
              <a:rPr lang="de-DE" altLang="de-DE" sz="1400" dirty="0">
                <a:solidFill>
                  <a:schemeClr val="tx1"/>
                </a:solidFill>
                <a:latin typeface="+mn-lt"/>
                <a:cs typeface="Times New Roman" pitchFamily="18" charset="0"/>
              </a:rPr>
              <a:t>Zielsetzungen</a:t>
            </a:r>
          </a:p>
        </p:txBody>
      </p:sp>
      <p:pic>
        <p:nvPicPr>
          <p:cNvPr id="158728" name="Picture 8">
            <a:extLst>
              <a:ext uri="{FF2B5EF4-FFF2-40B4-BE49-F238E27FC236}">
                <a16:creationId xmlns:a16="http://schemas.microsoft.com/office/drawing/2014/main" id="{03126082-2688-4CB9-82DB-5D97A4CFD7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2924175"/>
            <a:ext cx="3119437"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9" name="Textfeld 10">
            <a:extLst>
              <a:ext uri="{FF2B5EF4-FFF2-40B4-BE49-F238E27FC236}">
                <a16:creationId xmlns:a16="http://schemas.microsoft.com/office/drawing/2014/main" id="{3C23DC06-632B-4AA8-A07E-5A54AC3F736F}"/>
              </a:ext>
            </a:extLst>
          </p:cNvPr>
          <p:cNvSpPr txBox="1">
            <a:spLocks noChangeArrowheads="1"/>
          </p:cNvSpPr>
          <p:nvPr/>
        </p:nvSpPr>
        <p:spPr bwMode="auto">
          <a:xfrm>
            <a:off x="5364163" y="5157788"/>
            <a:ext cx="2663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bg1"/>
                </a:solidFill>
                <a:latin typeface="Times New Roman" panose="02020603050405020304" pitchFamily="18" charset="0"/>
                <a:ea typeface="MS PGothic" panose="020B0600070205080204" pitchFamily="34" charset="-128"/>
              </a:defRPr>
            </a:lvl1pPr>
            <a:lvl2pPr>
              <a:defRPr sz="2400">
                <a:solidFill>
                  <a:schemeClr val="bg1"/>
                </a:solidFill>
                <a:latin typeface="Times New Roman" panose="02020603050405020304" pitchFamily="18" charset="0"/>
                <a:ea typeface="MS PGothic" panose="020B0600070205080204" pitchFamily="34" charset="-128"/>
              </a:defRPr>
            </a:lvl2pPr>
            <a:lvl3pPr>
              <a:defRPr sz="2400">
                <a:solidFill>
                  <a:schemeClr val="bg1"/>
                </a:solidFill>
                <a:latin typeface="Times New Roman" panose="02020603050405020304" pitchFamily="18" charset="0"/>
                <a:ea typeface="MS PGothic" panose="020B0600070205080204" pitchFamily="34" charset="-128"/>
              </a:defRPr>
            </a:lvl3pPr>
            <a:lvl4pPr>
              <a:defRPr sz="2400">
                <a:solidFill>
                  <a:schemeClr val="bg1"/>
                </a:solidFill>
                <a:latin typeface="Times New Roman" panose="02020603050405020304" pitchFamily="18" charset="0"/>
                <a:ea typeface="MS PGothic" panose="020B0600070205080204" pitchFamily="34" charset="-128"/>
              </a:defRPr>
            </a:lvl4pPr>
            <a:lvl5pPr>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Aft>
                <a:spcPts val="1200"/>
              </a:spcAft>
              <a:buClr>
                <a:schemeClr val="tx1"/>
              </a:buClr>
              <a:buSzPct val="75000"/>
            </a:pPr>
            <a:r>
              <a:rPr lang="de-DE" altLang="de-DE" sz="1400">
                <a:solidFill>
                  <a:schemeClr val="tx1"/>
                </a:solidFill>
                <a:latin typeface="Arial" panose="020B0604020202020204" pitchFamily="34" charset="0"/>
                <a:cs typeface="Times New Roman" panose="02020603050405020304" pitchFamily="18" charset="0"/>
              </a:rPr>
              <a:t>Bericht über Zielerreichung</a:t>
            </a:r>
          </a:p>
        </p:txBody>
      </p:sp>
      <p:sp>
        <p:nvSpPr>
          <p:cNvPr id="158730" name="Fußzeilenplatzhalter 1">
            <a:extLst>
              <a:ext uri="{FF2B5EF4-FFF2-40B4-BE49-F238E27FC236}">
                <a16:creationId xmlns:a16="http://schemas.microsoft.com/office/drawing/2014/main" id="{61FA97BD-B1DC-48E2-A42A-E13A85F76DD3}"/>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buChar char="–"/>
              <a:tabLst>
                <a:tab pos="449263" algn="l"/>
                <a:tab pos="898525" algn="l"/>
                <a:tab pos="1347788" algn="l"/>
                <a:tab pos="1797050" algn="l"/>
                <a:tab pos="2246313" algn="l"/>
                <a:tab pos="2695575" algn="l"/>
              </a:tabLst>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buChar cha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el 1">
            <a:extLst>
              <a:ext uri="{FF2B5EF4-FFF2-40B4-BE49-F238E27FC236}">
                <a16:creationId xmlns:a16="http://schemas.microsoft.com/office/drawing/2014/main" id="{CE1291BA-BBF1-43FC-BE1B-1562C9707BDA}"/>
              </a:ext>
            </a:extLst>
          </p:cNvPr>
          <p:cNvSpPr>
            <a:spLocks noGrp="1" noChangeArrowheads="1"/>
          </p:cNvSpPr>
          <p:nvPr>
            <p:ph type="title"/>
          </p:nvPr>
        </p:nvSpPr>
        <p:spPr>
          <a:xfrm>
            <a:off x="914400" y="692150"/>
            <a:ext cx="8001000" cy="1008063"/>
          </a:xfrm>
        </p:spPr>
        <p:txBody>
          <a:bodyPr anchor="t"/>
          <a:lstStyle/>
          <a:p>
            <a:pPr eaLnBrk="1" hangingPunct="1">
              <a:lnSpc>
                <a:spcPct val="150000"/>
              </a:lnSpc>
            </a:pPr>
            <a:r>
              <a:rPr lang="de-DE" altLang="de-DE">
                <a:latin typeface="Calibri" panose="020F0502020204030204" pitchFamily="34" charset="0"/>
                <a:cs typeface="Calibri" panose="020F0502020204030204" pitchFamily="34" charset="0"/>
              </a:rPr>
              <a:t>Das Bündnis für nachhaltige Textilien</a:t>
            </a:r>
            <a:br>
              <a:rPr lang="de-DE" altLang="de-DE">
                <a:latin typeface="Calibri" panose="020F0502020204030204" pitchFamily="34" charset="0"/>
                <a:cs typeface="Calibri" panose="020F0502020204030204" pitchFamily="34" charset="0"/>
              </a:rPr>
            </a:br>
            <a:r>
              <a:rPr lang="de-DE" altLang="de-DE" sz="2400" b="0">
                <a:latin typeface="Calibri" panose="020F0502020204030204" pitchFamily="34" charset="0"/>
                <a:cs typeface="Calibri" panose="020F0502020204030204" pitchFamily="34" charset="0"/>
              </a:rPr>
              <a:t>Gruppenarbeit 2</a:t>
            </a:r>
          </a:p>
        </p:txBody>
      </p:sp>
      <p:sp>
        <p:nvSpPr>
          <p:cNvPr id="160771" name="Foliennummernplatzhalter 6">
            <a:extLst>
              <a:ext uri="{FF2B5EF4-FFF2-40B4-BE49-F238E27FC236}">
                <a16:creationId xmlns:a16="http://schemas.microsoft.com/office/drawing/2014/main" id="{1CEB1DDF-FDBF-480A-A071-123D37B5199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DB4377D-8989-4D69-9476-45BFC807087C}" type="slidenum">
              <a:rPr lang="de-DE" altLang="de-DE" smtClean="0"/>
              <a:pPr/>
              <a:t>42</a:t>
            </a:fld>
            <a:endParaRPr lang="de-DE" altLang="de-DE"/>
          </a:p>
        </p:txBody>
      </p:sp>
      <p:sp>
        <p:nvSpPr>
          <p:cNvPr id="160772" name="Rectangle 3">
            <a:extLst>
              <a:ext uri="{FF2B5EF4-FFF2-40B4-BE49-F238E27FC236}">
                <a16:creationId xmlns:a16="http://schemas.microsoft.com/office/drawing/2014/main" id="{8A952B86-AAE5-4EF6-948B-60F1595C000B}"/>
              </a:ext>
            </a:extLst>
          </p:cNvPr>
          <p:cNvSpPr>
            <a:spLocks noGrp="1" noChangeArrowheads="1"/>
          </p:cNvSpPr>
          <p:nvPr>
            <p:ph type="body" sz="half" idx="1"/>
          </p:nvPr>
        </p:nvSpPr>
        <p:spPr>
          <a:xfrm>
            <a:off x="1042988" y="2133600"/>
            <a:ext cx="7921625" cy="4319588"/>
          </a:xfrm>
        </p:spPr>
        <p:txBody>
          <a:bodyPr/>
          <a:lstStyle/>
          <a:p>
            <a:pPr eaLnBrk="1" hangingPunct="1">
              <a:spcBef>
                <a:spcPct val="0"/>
              </a:spcBef>
              <a:spcAft>
                <a:spcPts val="1200"/>
              </a:spcAft>
              <a:buFont typeface="Wingdings" panose="05000000000000000000" pitchFamily="2" charset="2"/>
              <a:buNone/>
            </a:pPr>
            <a:r>
              <a:rPr lang="de-DE" altLang="de-DE" sz="2000">
                <a:latin typeface="Calibri" panose="020F0502020204030204" pitchFamily="34" charset="0"/>
                <a:cs typeface="Calibri" panose="020F0502020204030204" pitchFamily="34" charset="0"/>
              </a:rPr>
              <a:t>Aufgabenstellung:</a:t>
            </a:r>
            <a:br>
              <a:rPr lang="de-DE" altLang="de-DE" sz="2000">
                <a:latin typeface="Calibri" panose="020F0502020204030204" pitchFamily="34" charset="0"/>
                <a:cs typeface="Calibri" panose="020F0502020204030204" pitchFamily="34" charset="0"/>
              </a:rPr>
            </a:br>
            <a:r>
              <a:rPr lang="de-DE" altLang="de-DE" sz="2000">
                <a:latin typeface="Calibri" panose="020F0502020204030204" pitchFamily="34" charset="0"/>
                <a:cs typeface="Calibri" panose="020F0502020204030204" pitchFamily="34" charset="0"/>
              </a:rPr>
              <a:t>Lest die Texte zu den verschiedenen Initiativen und beantwortet in der Gruppe folgende Fragen</a:t>
            </a:r>
          </a:p>
          <a:p>
            <a:pPr>
              <a:buFont typeface="Arial" panose="020B0604020202020204" pitchFamily="34" charset="0"/>
              <a:buAutoNum type="arabicPeriod"/>
            </a:pPr>
            <a:r>
              <a:rPr lang="de-DE" altLang="de-DE" sz="2000">
                <a:latin typeface="Calibri" panose="020F0502020204030204" pitchFamily="34" charset="0"/>
                <a:cs typeface="Calibri" panose="020F0502020204030204" pitchFamily="34" charset="0"/>
              </a:rPr>
              <a:t>Auf welcher Ebene setzt die Initiative an?</a:t>
            </a:r>
          </a:p>
          <a:p>
            <a:pPr marL="857250" lvl="1" indent="-342900"/>
            <a:r>
              <a:rPr lang="de-DE" altLang="de-DE" sz="2000">
                <a:latin typeface="Calibri" panose="020F0502020204030204" pitchFamily="34" charset="0"/>
                <a:cs typeface="Calibri" panose="020F0502020204030204" pitchFamily="34" charset="0"/>
              </a:rPr>
              <a:t>Nationalstaat</a:t>
            </a:r>
          </a:p>
          <a:p>
            <a:pPr marL="857250" lvl="1" indent="-342900"/>
            <a:r>
              <a:rPr lang="de-DE" altLang="de-DE" sz="2000">
                <a:latin typeface="Calibri" panose="020F0502020204030204" pitchFamily="34" charset="0"/>
                <a:cs typeface="Calibri" panose="020F0502020204030204" pitchFamily="34" charset="0"/>
              </a:rPr>
              <a:t>EU</a:t>
            </a:r>
          </a:p>
          <a:p>
            <a:pPr marL="857250" lvl="1" indent="-342900"/>
            <a:r>
              <a:rPr lang="de-DE" altLang="de-DE" sz="2000">
                <a:latin typeface="Calibri" panose="020F0502020204030204" pitchFamily="34" charset="0"/>
                <a:cs typeface="Calibri" panose="020F0502020204030204" pitchFamily="34" charset="0"/>
              </a:rPr>
              <a:t>UN</a:t>
            </a:r>
          </a:p>
          <a:p>
            <a:pPr>
              <a:buFont typeface="Arial" panose="020B0604020202020204" pitchFamily="34" charset="0"/>
              <a:buAutoNum type="arabicPeriod"/>
            </a:pPr>
            <a:r>
              <a:rPr lang="de-DE" altLang="de-DE" sz="2000">
                <a:latin typeface="Calibri" panose="020F0502020204030204" pitchFamily="34" charset="0"/>
                <a:cs typeface="Calibri" panose="020F0502020204030204" pitchFamily="34" charset="0"/>
              </a:rPr>
              <a:t>Ist sie freiwillig oder verpflichtend?</a:t>
            </a:r>
          </a:p>
          <a:p>
            <a:pPr>
              <a:buFont typeface="Arial" panose="020B0604020202020204" pitchFamily="34" charset="0"/>
              <a:buAutoNum type="arabicPeriod"/>
            </a:pPr>
            <a:r>
              <a:rPr lang="de-DE" altLang="de-DE" sz="2000">
                <a:latin typeface="Calibri" panose="020F0502020204030204" pitchFamily="34" charset="0"/>
                <a:cs typeface="Calibri" panose="020F0502020204030204" pitchFamily="34" charset="0"/>
              </a:rPr>
              <a:t>Ist die Initiative risikospezifisch oder risikoübergreifend?</a:t>
            </a:r>
          </a:p>
          <a:p>
            <a:pPr>
              <a:buFont typeface="Arial" panose="020B0604020202020204" pitchFamily="34" charset="0"/>
              <a:buAutoNum type="arabicPeriod"/>
            </a:pPr>
            <a:r>
              <a:rPr lang="de-DE" altLang="de-DE" sz="2000">
                <a:latin typeface="Calibri" panose="020F0502020204030204" pitchFamily="34" charset="0"/>
                <a:cs typeface="Calibri" panose="020F0502020204030204" pitchFamily="34" charset="0"/>
              </a:rPr>
              <a:t>Ist die Initiative sektorspezifisch oder sektorübergreifend?</a:t>
            </a:r>
          </a:p>
          <a:p>
            <a:pPr>
              <a:buFont typeface="Arial" panose="020B0604020202020204" pitchFamily="34" charset="0"/>
              <a:buAutoNum type="arabicPeriod"/>
            </a:pPr>
            <a:r>
              <a:rPr lang="de-DE" altLang="de-DE" sz="2000">
                <a:latin typeface="Calibri" panose="020F0502020204030204" pitchFamily="34" charset="0"/>
                <a:cs typeface="Calibri" panose="020F0502020204030204" pitchFamily="34" charset="0"/>
              </a:rPr>
              <a:t>Wie schätzen Sie die Wirkung der Initiative ein?</a:t>
            </a:r>
          </a:p>
          <a:p>
            <a:pPr eaLnBrk="1" hangingPunct="1">
              <a:spcBef>
                <a:spcPct val="0"/>
              </a:spcBef>
              <a:spcAft>
                <a:spcPts val="1200"/>
              </a:spcAft>
              <a:buFont typeface="Wingdings" panose="05000000000000000000" pitchFamily="2" charset="2"/>
              <a:buNone/>
            </a:pPr>
            <a:endParaRPr lang="de-DE" altLang="de-DE" sz="1800">
              <a:cs typeface="Times New Roman" panose="02020603050405020304" pitchFamily="18" charset="0"/>
            </a:endParaRPr>
          </a:p>
        </p:txBody>
      </p:sp>
      <p:sp>
        <p:nvSpPr>
          <p:cNvPr id="160773" name="Fußzeilenplatzhalter 1">
            <a:extLst>
              <a:ext uri="{FF2B5EF4-FFF2-40B4-BE49-F238E27FC236}">
                <a16:creationId xmlns:a16="http://schemas.microsoft.com/office/drawing/2014/main" id="{F8DD574C-2128-4296-A5B6-065A66E06DF5}"/>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buChar char="–"/>
              <a:tabLst>
                <a:tab pos="449263" algn="l"/>
                <a:tab pos="898525" algn="l"/>
                <a:tab pos="1347788" algn="l"/>
                <a:tab pos="1797050" algn="l"/>
                <a:tab pos="2246313" algn="l"/>
                <a:tab pos="2695575" algn="l"/>
              </a:tabLst>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buChar cha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el 1">
            <a:extLst>
              <a:ext uri="{FF2B5EF4-FFF2-40B4-BE49-F238E27FC236}">
                <a16:creationId xmlns:a16="http://schemas.microsoft.com/office/drawing/2014/main" id="{7F79096A-4BC4-43E6-9DC8-02BD92804B28}"/>
              </a:ext>
            </a:extLst>
          </p:cNvPr>
          <p:cNvSpPr>
            <a:spLocks noGrp="1" noChangeArrowheads="1"/>
          </p:cNvSpPr>
          <p:nvPr>
            <p:ph type="title"/>
          </p:nvPr>
        </p:nvSpPr>
        <p:spPr>
          <a:xfrm>
            <a:off x="914400" y="692150"/>
            <a:ext cx="8001000" cy="1008063"/>
          </a:xfrm>
        </p:spPr>
        <p:txBody>
          <a:bodyPr anchor="t"/>
          <a:lstStyle/>
          <a:p>
            <a:pPr eaLnBrk="1" hangingPunct="1">
              <a:lnSpc>
                <a:spcPct val="150000"/>
              </a:lnSpc>
            </a:pPr>
            <a:r>
              <a:rPr lang="de-DE" altLang="de-DE">
                <a:latin typeface="Calibri" panose="020F0502020204030204" pitchFamily="34" charset="0"/>
                <a:cs typeface="Calibri" panose="020F0502020204030204" pitchFamily="34" charset="0"/>
              </a:rPr>
              <a:t>Das Bündnis für nachhaltige Textilien</a:t>
            </a:r>
            <a:br>
              <a:rPr lang="de-DE" altLang="de-DE">
                <a:latin typeface="Calibri" panose="020F0502020204030204" pitchFamily="34" charset="0"/>
                <a:cs typeface="Calibri" panose="020F0502020204030204" pitchFamily="34" charset="0"/>
              </a:rPr>
            </a:br>
            <a:r>
              <a:rPr lang="de-DE" altLang="de-DE" sz="2400" b="0">
                <a:latin typeface="Calibri" panose="020F0502020204030204" pitchFamily="34" charset="0"/>
                <a:cs typeface="Calibri" panose="020F0502020204030204" pitchFamily="34" charset="0"/>
              </a:rPr>
              <a:t>Diskussionsfragen</a:t>
            </a:r>
          </a:p>
        </p:txBody>
      </p:sp>
      <p:sp>
        <p:nvSpPr>
          <p:cNvPr id="162819" name="Foliennummernplatzhalter 6">
            <a:extLst>
              <a:ext uri="{FF2B5EF4-FFF2-40B4-BE49-F238E27FC236}">
                <a16:creationId xmlns:a16="http://schemas.microsoft.com/office/drawing/2014/main" id="{B4196851-25BD-4290-A276-C995225EDBA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9E18779-02EB-4F3F-B366-0A598D88C46F}" type="slidenum">
              <a:rPr lang="de-DE" altLang="de-DE" smtClean="0"/>
              <a:pPr/>
              <a:t>43</a:t>
            </a:fld>
            <a:endParaRPr lang="de-DE" altLang="de-DE"/>
          </a:p>
        </p:txBody>
      </p:sp>
      <p:sp>
        <p:nvSpPr>
          <p:cNvPr id="162820" name="Rectangle 3">
            <a:extLst>
              <a:ext uri="{FF2B5EF4-FFF2-40B4-BE49-F238E27FC236}">
                <a16:creationId xmlns:a16="http://schemas.microsoft.com/office/drawing/2014/main" id="{7CABA870-966D-4313-8BB9-EF899CBF2C3E}"/>
              </a:ext>
            </a:extLst>
          </p:cNvPr>
          <p:cNvSpPr>
            <a:spLocks noGrp="1" noChangeArrowheads="1"/>
          </p:cNvSpPr>
          <p:nvPr>
            <p:ph type="body" sz="half" idx="1"/>
          </p:nvPr>
        </p:nvSpPr>
        <p:spPr>
          <a:xfrm>
            <a:off x="1042988" y="2133600"/>
            <a:ext cx="7921625" cy="4319588"/>
          </a:xfrm>
        </p:spPr>
        <p:txBody>
          <a:bodyPr/>
          <a:lstStyle/>
          <a:p>
            <a:endParaRPr lang="de-DE" altLang="de-DE" sz="1800"/>
          </a:p>
          <a:p>
            <a:endParaRPr lang="de-DE" altLang="de-DE" sz="1800"/>
          </a:p>
          <a:p>
            <a:r>
              <a:rPr lang="de-DE" altLang="de-DE" sz="2000">
                <a:latin typeface="Calibri" panose="020F0502020204030204" pitchFamily="34" charset="0"/>
                <a:cs typeface="Calibri" panose="020F0502020204030204" pitchFamily="34" charset="0"/>
              </a:rPr>
              <a:t>Wie schätzen Sie mit diesem Hintergrundwissen nun den Ansatz und die Wirksamkeit des Textilbündnisses ein?</a:t>
            </a:r>
          </a:p>
          <a:p>
            <a:r>
              <a:rPr lang="de-DE" altLang="de-DE" sz="2000">
                <a:latin typeface="Calibri" panose="020F0502020204030204" pitchFamily="34" charset="0"/>
                <a:cs typeface="Calibri" panose="020F0502020204030204" pitchFamily="34" charset="0"/>
              </a:rPr>
              <a:t>Wie können durch das Textilbündnis wirksame, menschenrechtliche Sorgfaltspflichten etabliert werden?</a:t>
            </a:r>
          </a:p>
          <a:p>
            <a:r>
              <a:rPr lang="de-DE" altLang="de-DE" sz="2000">
                <a:latin typeface="Calibri" panose="020F0502020204030204" pitchFamily="34" charset="0"/>
                <a:cs typeface="Calibri" panose="020F0502020204030204" pitchFamily="34" charset="0"/>
              </a:rPr>
              <a:t>Welche Hindernisse sehen Sie?</a:t>
            </a:r>
          </a:p>
          <a:p>
            <a:pPr eaLnBrk="1" hangingPunct="1">
              <a:spcBef>
                <a:spcPct val="0"/>
              </a:spcBef>
              <a:spcAft>
                <a:spcPts val="1200"/>
              </a:spcAft>
              <a:buFont typeface="Wingdings" panose="05000000000000000000" pitchFamily="2" charset="2"/>
              <a:buNone/>
            </a:pPr>
            <a:endParaRPr lang="de-DE" altLang="de-DE" sz="1800">
              <a:cs typeface="Times New Roman" panose="02020603050405020304" pitchFamily="18" charset="0"/>
            </a:endParaRPr>
          </a:p>
        </p:txBody>
      </p:sp>
      <p:sp>
        <p:nvSpPr>
          <p:cNvPr id="162821" name="Fußzeilenplatzhalter 1">
            <a:extLst>
              <a:ext uri="{FF2B5EF4-FFF2-40B4-BE49-F238E27FC236}">
                <a16:creationId xmlns:a16="http://schemas.microsoft.com/office/drawing/2014/main" id="{7DCA2295-6145-40EB-8F93-45F9370868B0}"/>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buChar char="–"/>
              <a:tabLst>
                <a:tab pos="449263" algn="l"/>
                <a:tab pos="898525" algn="l"/>
                <a:tab pos="1347788" algn="l"/>
                <a:tab pos="1797050" algn="l"/>
                <a:tab pos="2246313" algn="l"/>
                <a:tab pos="2695575" algn="l"/>
              </a:tabLst>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buChar cha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 Box 1">
            <a:extLst>
              <a:ext uri="{FF2B5EF4-FFF2-40B4-BE49-F238E27FC236}">
                <a16:creationId xmlns:a16="http://schemas.microsoft.com/office/drawing/2014/main" id="{3410C4C2-9322-40BD-A480-73F46C721788}"/>
              </a:ext>
            </a:extLst>
          </p:cNvPr>
          <p:cNvSpPr txBox="1">
            <a:spLocks noChangeArrowheads="1"/>
          </p:cNvSpPr>
          <p:nvPr/>
        </p:nvSpPr>
        <p:spPr bwMode="auto">
          <a:xfrm>
            <a:off x="914400" y="10525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Das Textilbündnis – wirksamer Menschenrechtsschutz in der Modeindustrie</a:t>
            </a:r>
            <a:r>
              <a:rPr lang="de-DE" altLang="de-DE" sz="2800" b="1">
                <a:solidFill>
                  <a:srgbClr val="003366"/>
                </a:solidFill>
                <a:latin typeface="Arial" panose="020B0604020202020204" pitchFamily="34" charset="0"/>
                <a:ea typeface="Microsoft YaHei" panose="020B0503020204020204" pitchFamily="34" charset="-122"/>
                <a:cs typeface="Calibri" panose="020F0502020204030204" pitchFamily="34" charset="0"/>
              </a:rPr>
              <a:t>?</a:t>
            </a:r>
          </a:p>
        </p:txBody>
      </p:sp>
      <p:sp>
        <p:nvSpPr>
          <p:cNvPr id="164867" name="Text Box 2">
            <a:extLst>
              <a:ext uri="{FF2B5EF4-FFF2-40B4-BE49-F238E27FC236}">
                <a16:creationId xmlns:a16="http://schemas.microsoft.com/office/drawing/2014/main" id="{BF5F2ABB-7F18-4D5C-A875-E851CAA95C2C}"/>
              </a:ext>
            </a:extLst>
          </p:cNvPr>
          <p:cNvSpPr txBox="1">
            <a:spLocks noChangeArrowheads="1"/>
          </p:cNvSpPr>
          <p:nvPr/>
        </p:nvSpPr>
        <p:spPr bwMode="auto">
          <a:xfrm>
            <a:off x="914400" y="177323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marL="741363" indent="-28416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75"/>
              </a:spcBef>
              <a:buClr>
                <a:srgbClr val="003366"/>
              </a:buClr>
              <a:buSzPct val="75000"/>
              <a:buFont typeface="Wingdings" panose="05000000000000000000" pitchFamily="2" charset="2"/>
              <a:buChar char=""/>
            </a:pPr>
            <a:r>
              <a:rPr lang="de-DE" altLang="de-DE" sz="2000">
                <a:solidFill>
                  <a:srgbClr val="003366"/>
                </a:solidFill>
                <a:latin typeface="Calibri" panose="020F0502020204030204" pitchFamily="34" charset="0"/>
                <a:cs typeface="Calibri" panose="020F0502020204030204" pitchFamily="34" charset="0"/>
              </a:rPr>
              <a:t>Diskutieren Sie in der Gruppe, auf welchen Argumenten ihre Meinung basiert. Notieren Sie die Kernargumente auf einem Blatt Papier und händigen Sie diese der Jury aus.</a:t>
            </a:r>
          </a:p>
          <a:p>
            <a:pPr eaLnBrk="1" hangingPunct="1">
              <a:buClr>
                <a:srgbClr val="003366"/>
              </a:buClr>
              <a:buSzPct val="75000"/>
              <a:buFont typeface="Wingdings" panose="05000000000000000000" pitchFamily="2" charset="2"/>
              <a:buChar char=""/>
            </a:pPr>
            <a:r>
              <a:rPr lang="de-DE" altLang="de-DE" sz="2000">
                <a:solidFill>
                  <a:srgbClr val="003366"/>
                </a:solidFill>
                <a:latin typeface="Calibri" panose="020F0502020204030204" pitchFamily="34" charset="0"/>
                <a:cs typeface="Calibri" panose="020F0502020204030204" pitchFamily="34" charset="0"/>
              </a:rPr>
              <a:t>Wählen Sie vier Sprecher, die ihre Argumente vertreten.:</a:t>
            </a:r>
          </a:p>
          <a:p>
            <a:pPr lvl="1" eaLnBrk="1" hangingPunct="1">
              <a:buClr>
                <a:srgbClr val="003366"/>
              </a:buClr>
              <a:buSzPct val="75000"/>
              <a:buFont typeface="Wingdings" panose="05000000000000000000" pitchFamily="2" charset="2"/>
              <a:buChar char=""/>
            </a:pPr>
            <a:r>
              <a:rPr lang="de-DE" altLang="de-DE" sz="2000">
                <a:solidFill>
                  <a:srgbClr val="003366"/>
                </a:solidFill>
                <a:latin typeface="Calibri" panose="020F0502020204030204" pitchFamily="34" charset="0"/>
                <a:cs typeface="Calibri" panose="020F0502020204030204" pitchFamily="34" charset="0"/>
              </a:rPr>
              <a:t>Sprecher_in 1 stellt die grundsätzliche Perspektive zum Thema dar,</a:t>
            </a:r>
          </a:p>
          <a:p>
            <a:pPr lvl="1" eaLnBrk="1" hangingPunct="1">
              <a:buClr>
                <a:srgbClr val="003366"/>
              </a:buClr>
              <a:buSzPct val="75000"/>
              <a:buFont typeface="Wingdings" panose="05000000000000000000" pitchFamily="2" charset="2"/>
              <a:buChar char=""/>
            </a:pPr>
            <a:r>
              <a:rPr lang="de-DE" altLang="de-DE" sz="2000">
                <a:solidFill>
                  <a:srgbClr val="003366"/>
                </a:solidFill>
                <a:latin typeface="Calibri" panose="020F0502020204030204" pitchFamily="34" charset="0"/>
                <a:cs typeface="Calibri" panose="020F0502020204030204" pitchFamily="34" charset="0"/>
              </a:rPr>
              <a:t>Sprecher_in 2 bringt die wichtigsten Argumente vor, </a:t>
            </a:r>
          </a:p>
          <a:p>
            <a:pPr lvl="1" eaLnBrk="1" hangingPunct="1">
              <a:buClr>
                <a:srgbClr val="003366"/>
              </a:buClr>
              <a:buSzPct val="75000"/>
              <a:buFont typeface="Wingdings" panose="05000000000000000000" pitchFamily="2" charset="2"/>
              <a:buChar char=""/>
            </a:pPr>
            <a:r>
              <a:rPr lang="de-DE" altLang="de-DE" sz="2000">
                <a:solidFill>
                  <a:srgbClr val="003366"/>
                </a:solidFill>
                <a:latin typeface="Calibri" panose="020F0502020204030204" pitchFamily="34" charset="0"/>
                <a:cs typeface="Calibri" panose="020F0502020204030204" pitchFamily="34" charset="0"/>
              </a:rPr>
              <a:t>Sprecher_in 3 geht auf die bisherigen Argumente der Gegenseite ein </a:t>
            </a:r>
          </a:p>
          <a:p>
            <a:pPr lvl="1" eaLnBrk="1" hangingPunct="1">
              <a:buClr>
                <a:srgbClr val="003366"/>
              </a:buClr>
              <a:buSzPct val="75000"/>
              <a:buFont typeface="Wingdings" panose="05000000000000000000" pitchFamily="2" charset="2"/>
              <a:buChar char=""/>
            </a:pPr>
            <a:r>
              <a:rPr lang="de-DE" altLang="de-DE" sz="2000">
                <a:solidFill>
                  <a:srgbClr val="003366"/>
                </a:solidFill>
                <a:latin typeface="Calibri" panose="020F0502020204030204" pitchFamily="34" charset="0"/>
                <a:cs typeface="Calibri" panose="020F0502020204030204" pitchFamily="34" charset="0"/>
              </a:rPr>
              <a:t>Sprecher_in 4 hält ein Schlussplädoyer</a:t>
            </a:r>
          </a:p>
          <a:p>
            <a:pPr eaLnBrk="1" hangingPunct="1">
              <a:spcBef>
                <a:spcPts val="475"/>
              </a:spcBef>
              <a:buClr>
                <a:srgbClr val="003366"/>
              </a:buClr>
              <a:buSzPct val="75000"/>
              <a:buFont typeface="Wingdings" panose="05000000000000000000" pitchFamily="2" charset="2"/>
              <a:buChar char=""/>
            </a:pPr>
            <a:r>
              <a:rPr lang="de-DE" altLang="de-DE" sz="2000">
                <a:solidFill>
                  <a:srgbClr val="003366"/>
                </a:solidFill>
                <a:latin typeface="Calibri" panose="020F0502020204030204" pitchFamily="34" charset="0"/>
                <a:cs typeface="Calibri" panose="020F0502020204030204" pitchFamily="34" charset="0"/>
              </a:rPr>
              <a:t>Die Sprecher_innen haben abwechselnd 2 Minuten Zeit für ihre Rede. Nach dieser Zeit hat das Publikum 2 Minuten Zeit, um direkt zu dementieren bzw. zu untermauern. </a:t>
            </a:r>
          </a:p>
          <a:p>
            <a:pPr eaLnBrk="1" hangingPunct="1">
              <a:spcBef>
                <a:spcPts val="475"/>
              </a:spcBef>
              <a:buClr>
                <a:srgbClr val="003366"/>
              </a:buClr>
              <a:buSzPct val="75000"/>
              <a:buFont typeface="Wingdings" panose="05000000000000000000" pitchFamily="2" charset="2"/>
              <a:buChar char=""/>
            </a:pPr>
            <a:r>
              <a:rPr lang="de-DE" altLang="de-DE" sz="2000">
                <a:solidFill>
                  <a:srgbClr val="003366"/>
                </a:solidFill>
                <a:latin typeface="Calibri" panose="020F0502020204030204" pitchFamily="34" charset="0"/>
                <a:cs typeface="Calibri" panose="020F0502020204030204" pitchFamily="34" charset="0"/>
              </a:rPr>
              <a:t>Die Jury hat die Aufgabe dafür zu sorgen, dass die Zeiten eingehalten werden . Ferner beschließt sie, welche Gruppe die stärkeren Argumente &amp; Auftritte hatte (beides zählt gleich viel).</a:t>
            </a:r>
          </a:p>
          <a:p>
            <a:pPr eaLnBrk="1" hangingPunct="1">
              <a:spcBef>
                <a:spcPts val="475"/>
              </a:spcBef>
              <a:buClr>
                <a:srgbClr val="003366"/>
              </a:buClr>
              <a:buSzPct val="75000"/>
              <a:buFont typeface="Wingdings" panose="05000000000000000000" pitchFamily="2" charset="2"/>
              <a:buNone/>
            </a:pPr>
            <a:endParaRPr lang="de-DE" altLang="de-DE" sz="1800">
              <a:solidFill>
                <a:srgbClr val="003366"/>
              </a:solidFill>
              <a:latin typeface="Arial (Überschriften)" charset="0"/>
            </a:endParaRPr>
          </a:p>
        </p:txBody>
      </p:sp>
      <p:sp>
        <p:nvSpPr>
          <p:cNvPr id="164868" name="Text Box 5">
            <a:extLst>
              <a:ext uri="{FF2B5EF4-FFF2-40B4-BE49-F238E27FC236}">
                <a16:creationId xmlns:a16="http://schemas.microsoft.com/office/drawing/2014/main" id="{2C3F7003-049C-4F21-990E-226BDF9FEC2B}"/>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25D4F175-D201-4E5B-940A-385BF4B9951D}" type="slidenum">
              <a:rPr lang="de-DE" altLang="de-DE" sz="1800" b="1">
                <a:solidFill>
                  <a:srgbClr val="FFFFFF"/>
                </a:solidFill>
                <a:latin typeface="Arial" panose="020B0604020202020204" pitchFamily="34" charset="0"/>
              </a:rPr>
              <a:pPr eaLnBrk="1" hangingPunct="1">
                <a:buSzPct val="75000"/>
              </a:pPr>
              <a:t>44</a:t>
            </a:fld>
            <a:endParaRPr lang="de-DE" altLang="de-DE" sz="1800" b="1">
              <a:solidFill>
                <a:srgbClr val="FFFFFF"/>
              </a:solidFill>
              <a:latin typeface="Arial" panose="020B0604020202020204" pitchFamily="34" charset="0"/>
            </a:endParaRPr>
          </a:p>
        </p:txBody>
      </p:sp>
      <p:sp>
        <p:nvSpPr>
          <p:cNvPr id="164869" name="Fußzeilenplatzhalter 1">
            <a:extLst>
              <a:ext uri="{FF2B5EF4-FFF2-40B4-BE49-F238E27FC236}">
                <a16:creationId xmlns:a16="http://schemas.microsoft.com/office/drawing/2014/main" id="{099D38DF-3799-41EF-8970-11A6C40F9473}"/>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ts val="7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rgbClr val="003366"/>
                </a:solidFill>
                <a:latin typeface="Arial" panose="020B0604020202020204" pitchFamily="34" charset="0"/>
                <a:ea typeface="Microsoft YaHei" panose="020B0503020204020204" pitchFamily="34" charset="-122"/>
              </a:defRPr>
            </a:lvl1pPr>
            <a:lvl2pPr>
              <a:spcBef>
                <a:spcPts val="6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rgbClr val="003366"/>
                </a:solidFill>
                <a:latin typeface="Arial" panose="020B0604020202020204" pitchFamily="34" charset="0"/>
                <a:ea typeface="Microsoft YaHei" panose="020B0503020204020204" pitchFamily="34" charset="-122"/>
              </a:defRPr>
            </a:lvl2pPr>
            <a:lvl3pPr>
              <a:spcBef>
                <a:spcPts val="5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000">
                <a:solidFill>
                  <a:srgbClr val="003366"/>
                </a:solidFill>
                <a:latin typeface="Arial" panose="020B0604020202020204" pitchFamily="34" charset="0"/>
                <a:ea typeface="Microsoft YaHei" panose="020B0503020204020204" pitchFamily="34" charset="-122"/>
              </a:defRPr>
            </a:lvl3pPr>
            <a:lvl4pPr>
              <a:spcBef>
                <a:spcPts val="45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4pPr>
            <a:lvl5pPr>
              <a:spcBef>
                <a:spcPts val="45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9pPr>
          </a:lstStyle>
          <a:p>
            <a:pPr>
              <a:spcBef>
                <a:spcPct val="0"/>
              </a:spcBef>
              <a:buClrTx/>
              <a:buSzTx/>
              <a:buFontTx/>
              <a:buNone/>
            </a:pPr>
            <a:r>
              <a:rPr lang="de-DE" altLang="de-DE" sz="1800">
                <a:solidFill>
                  <a:srgbClr val="002060"/>
                </a:solidFill>
                <a:latin typeface="Calibri" panose="020F0502020204030204" pitchFamily="34" charset="0"/>
                <a:ea typeface="MS PGothic" panose="020B0600070205080204" pitchFamily="34" charset="-128"/>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el 1">
            <a:extLst>
              <a:ext uri="{FF2B5EF4-FFF2-40B4-BE49-F238E27FC236}">
                <a16:creationId xmlns:a16="http://schemas.microsoft.com/office/drawing/2014/main" id="{5ECB2D46-A87C-4C20-BAE1-4A874B2430F2}"/>
              </a:ext>
            </a:extLst>
          </p:cNvPr>
          <p:cNvSpPr>
            <a:spLocks noGrp="1" noChangeArrowheads="1"/>
          </p:cNvSpPr>
          <p:nvPr>
            <p:ph type="title"/>
          </p:nvPr>
        </p:nvSpPr>
        <p:spPr>
          <a:xfrm>
            <a:off x="914400" y="692150"/>
            <a:ext cx="8001000" cy="1008063"/>
          </a:xfrm>
        </p:spPr>
        <p:txBody>
          <a:bodyPr anchor="t"/>
          <a:lstStyle/>
          <a:p>
            <a:pPr eaLnBrk="1" hangingPunct="1">
              <a:lnSpc>
                <a:spcPct val="150000"/>
              </a:lnSpc>
            </a:pPr>
            <a:r>
              <a:rPr lang="de-DE" altLang="de-DE">
                <a:latin typeface="Calibri" panose="020F0502020204030204" pitchFamily="34" charset="0"/>
                <a:cs typeface="Calibri" panose="020F0502020204030204" pitchFamily="34" charset="0"/>
              </a:rPr>
              <a:t>Das Bündnis für nachhaltige Textilien</a:t>
            </a:r>
            <a:br>
              <a:rPr lang="de-DE" altLang="de-DE">
                <a:latin typeface="Calibri" panose="020F0502020204030204" pitchFamily="34" charset="0"/>
                <a:cs typeface="Calibri" panose="020F0502020204030204" pitchFamily="34" charset="0"/>
              </a:rPr>
            </a:br>
            <a:r>
              <a:rPr lang="de-DE" altLang="de-DE" sz="2400" b="0">
                <a:latin typeface="Calibri" panose="020F0502020204030204" pitchFamily="34" charset="0"/>
                <a:cs typeface="Calibri" panose="020F0502020204030204" pitchFamily="34" charset="0"/>
              </a:rPr>
              <a:t>Strukturelle Herausforderungen I</a:t>
            </a:r>
          </a:p>
        </p:txBody>
      </p:sp>
      <p:sp>
        <p:nvSpPr>
          <p:cNvPr id="166915" name="Foliennummernplatzhalter 6">
            <a:extLst>
              <a:ext uri="{FF2B5EF4-FFF2-40B4-BE49-F238E27FC236}">
                <a16:creationId xmlns:a16="http://schemas.microsoft.com/office/drawing/2014/main" id="{92003F17-B2E0-48BF-B1A9-CEF240E7ADE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84479F2-20C3-4C11-A31B-A4FA28A99901}" type="slidenum">
              <a:rPr lang="de-DE" altLang="de-DE" smtClean="0"/>
              <a:pPr/>
              <a:t>45</a:t>
            </a:fld>
            <a:endParaRPr lang="de-DE" altLang="de-DE"/>
          </a:p>
        </p:txBody>
      </p:sp>
      <p:sp>
        <p:nvSpPr>
          <p:cNvPr id="166916" name="Rectangle 3">
            <a:extLst>
              <a:ext uri="{FF2B5EF4-FFF2-40B4-BE49-F238E27FC236}">
                <a16:creationId xmlns:a16="http://schemas.microsoft.com/office/drawing/2014/main" id="{F81FA4BD-6384-4EA7-9452-CA107C1752E3}"/>
              </a:ext>
            </a:extLst>
          </p:cNvPr>
          <p:cNvSpPr>
            <a:spLocks noGrp="1" noChangeArrowheads="1"/>
          </p:cNvSpPr>
          <p:nvPr>
            <p:ph type="body" sz="half" idx="1"/>
          </p:nvPr>
        </p:nvSpPr>
        <p:spPr>
          <a:xfrm>
            <a:off x="971550" y="2133600"/>
            <a:ext cx="7777163" cy="4319588"/>
          </a:xfrm>
        </p:spPr>
        <p:txBody>
          <a:bodyPr/>
          <a:lstStyle/>
          <a:p>
            <a:pPr eaLnBrk="1" hangingPunct="1">
              <a:spcBef>
                <a:spcPct val="0"/>
              </a:spcBef>
              <a:spcAft>
                <a:spcPts val="600"/>
              </a:spcAft>
              <a:buFont typeface="Arial" panose="020B0604020202020204" pitchFamily="34" charset="0"/>
              <a:buAutoNum type="arabicPeriod"/>
            </a:pPr>
            <a:r>
              <a:rPr lang="de-DE" altLang="de-DE" sz="2000">
                <a:latin typeface="Calibri" panose="020F0502020204030204" pitchFamily="34" charset="0"/>
                <a:cs typeface="Calibri" panose="020F0502020204030204" pitchFamily="34" charset="0"/>
              </a:rPr>
              <a:t>Im Textilbündnis sind viele Unternehmen, die sich bisher nicht um Sozialstandards in den eigenen Lieferketten gesorgt haben.</a:t>
            </a:r>
          </a:p>
          <a:p>
            <a:pPr eaLnBrk="1" hangingPunct="1">
              <a:spcBef>
                <a:spcPct val="0"/>
              </a:spcBef>
              <a:spcAft>
                <a:spcPts val="600"/>
              </a:spcAft>
              <a:buFont typeface="Wingdings" panose="05000000000000000000" pitchFamily="2" charset="2"/>
              <a:buNone/>
            </a:pPr>
            <a:r>
              <a:rPr lang="de-DE" altLang="de-DE" sz="2000">
                <a:latin typeface="Calibri" panose="020F0502020204030204" pitchFamily="34" charset="0"/>
                <a:cs typeface="Calibri" panose="020F0502020204030204" pitchFamily="34" charset="0"/>
              </a:rPr>
              <a:t>	Dies birgt Potenzial für sektorweite Verbesserungen, erschwert jedoch auch die Diskussionen.</a:t>
            </a:r>
          </a:p>
          <a:p>
            <a:pPr eaLnBrk="1" hangingPunct="1">
              <a:spcBef>
                <a:spcPct val="0"/>
              </a:spcBef>
              <a:spcAft>
                <a:spcPts val="600"/>
              </a:spcAft>
              <a:buFont typeface="Wingdings" panose="05000000000000000000" pitchFamily="2" charset="2"/>
              <a:buNone/>
            </a:pPr>
            <a:endParaRPr lang="de-DE" altLang="de-DE" sz="2000">
              <a:latin typeface="Calibri" panose="020F0502020204030204" pitchFamily="34" charset="0"/>
              <a:cs typeface="Calibri" panose="020F0502020204030204" pitchFamily="34" charset="0"/>
            </a:endParaRPr>
          </a:p>
          <a:p>
            <a:pPr eaLnBrk="1" hangingPunct="1">
              <a:spcBef>
                <a:spcPct val="0"/>
              </a:spcBef>
              <a:spcAft>
                <a:spcPts val="600"/>
              </a:spcAft>
              <a:buFont typeface="Arial" panose="020B0604020202020204" pitchFamily="34" charset="0"/>
              <a:buAutoNum type="arabicPeriod" startAt="2"/>
            </a:pPr>
            <a:r>
              <a:rPr lang="de-DE" altLang="de-DE" sz="2000">
                <a:latin typeface="Calibri" panose="020F0502020204030204" pitchFamily="34" charset="0"/>
                <a:cs typeface="Calibri" panose="020F0502020204030204" pitchFamily="34" charset="0"/>
              </a:rPr>
              <a:t>Steuerungskreis trifft Entscheidungen im Konsens, d.h. die Zivilgesellschaft und die Wirtschaft müssen zustimmen</a:t>
            </a:r>
          </a:p>
          <a:p>
            <a:pPr eaLnBrk="1" hangingPunct="1">
              <a:spcBef>
                <a:spcPct val="0"/>
              </a:spcBef>
              <a:spcAft>
                <a:spcPts val="600"/>
              </a:spcAft>
              <a:buFont typeface="Wingdings" panose="05000000000000000000" pitchFamily="2" charset="2"/>
              <a:buNone/>
            </a:pPr>
            <a:r>
              <a:rPr lang="de-DE" altLang="de-DE" sz="2000">
                <a:latin typeface="Calibri" panose="020F0502020204030204" pitchFamily="34" charset="0"/>
                <a:cs typeface="Calibri" panose="020F0502020204030204" pitchFamily="34" charset="0"/>
              </a:rPr>
              <a:t>	Sichert Einfluss für die Zivilgesellschaft, kann Diskussionen durch „Hardliner-Positionen“ jedoch bremsen.</a:t>
            </a:r>
          </a:p>
        </p:txBody>
      </p:sp>
      <p:sp>
        <p:nvSpPr>
          <p:cNvPr id="166917" name="Rectangle 3">
            <a:extLst>
              <a:ext uri="{FF2B5EF4-FFF2-40B4-BE49-F238E27FC236}">
                <a16:creationId xmlns:a16="http://schemas.microsoft.com/office/drawing/2014/main" id="{C49C9ED5-7B12-40F3-986C-CFD599A4E09A}"/>
              </a:ext>
            </a:extLst>
          </p:cNvPr>
          <p:cNvSpPr txBox="1">
            <a:spLocks noChangeArrowheads="1"/>
          </p:cNvSpPr>
          <p:nvPr/>
        </p:nvSpPr>
        <p:spPr bwMode="auto">
          <a:xfrm>
            <a:off x="5076825" y="2276475"/>
            <a:ext cx="38163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bg1"/>
                </a:solidFill>
                <a:latin typeface="Times New Roman" panose="02020603050405020304" pitchFamily="18" charset="0"/>
                <a:ea typeface="MS PGothic" panose="020B0600070205080204" pitchFamily="34" charset="-128"/>
              </a:defRPr>
            </a:lvl1pPr>
            <a:lvl2pPr>
              <a:defRPr sz="2400">
                <a:solidFill>
                  <a:schemeClr val="bg1"/>
                </a:solidFill>
                <a:latin typeface="Times New Roman" panose="02020603050405020304" pitchFamily="18" charset="0"/>
                <a:ea typeface="MS PGothic" panose="020B0600070205080204" pitchFamily="34" charset="-128"/>
              </a:defRPr>
            </a:lvl2pPr>
            <a:lvl3pPr>
              <a:defRPr sz="2400">
                <a:solidFill>
                  <a:schemeClr val="bg1"/>
                </a:solidFill>
                <a:latin typeface="Times New Roman" panose="02020603050405020304" pitchFamily="18" charset="0"/>
                <a:ea typeface="MS PGothic" panose="020B0600070205080204" pitchFamily="34" charset="-128"/>
              </a:defRPr>
            </a:lvl3pPr>
            <a:lvl4pPr>
              <a:defRPr sz="2400">
                <a:solidFill>
                  <a:schemeClr val="bg1"/>
                </a:solidFill>
                <a:latin typeface="Times New Roman" panose="02020603050405020304" pitchFamily="18" charset="0"/>
                <a:ea typeface="MS PGothic" panose="020B0600070205080204" pitchFamily="34" charset="-128"/>
              </a:defRPr>
            </a:lvl4pPr>
            <a:lvl5pPr>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spcAft>
                <a:spcPts val="600"/>
              </a:spcAft>
              <a:buClr>
                <a:srgbClr val="003366"/>
              </a:buClr>
              <a:buSzPct val="75000"/>
              <a:buFont typeface="Wingdings" panose="05000000000000000000" pitchFamily="2" charset="2"/>
              <a:buChar char="l"/>
            </a:pPr>
            <a:endParaRPr lang="de-DE" altLang="de-DE" sz="1800">
              <a:solidFill>
                <a:srgbClr val="003366"/>
              </a:solidFill>
              <a:latin typeface="Arial" panose="020B0604020202020204" pitchFamily="34" charset="0"/>
              <a:cs typeface="Times New Roman" panose="02020603050405020304" pitchFamily="18" charset="0"/>
            </a:endParaRPr>
          </a:p>
          <a:p>
            <a:pPr defTabSz="914400" eaLnBrk="1" hangingPunct="1">
              <a:spcAft>
                <a:spcPts val="600"/>
              </a:spcAft>
              <a:buClr>
                <a:srgbClr val="003366"/>
              </a:buClr>
              <a:buSzPct val="75000"/>
              <a:buFont typeface="Wingdings" panose="05000000000000000000" pitchFamily="2" charset="2"/>
              <a:buChar char="l"/>
            </a:pPr>
            <a:endParaRPr lang="de-DE" altLang="de-DE" sz="1800">
              <a:solidFill>
                <a:srgbClr val="003366"/>
              </a:solidFill>
              <a:latin typeface="Arial" panose="020B0604020202020204" pitchFamily="34" charset="0"/>
              <a:cs typeface="Times New Roman" panose="02020603050405020304" pitchFamily="18" charset="0"/>
            </a:endParaRPr>
          </a:p>
        </p:txBody>
      </p:sp>
      <p:sp>
        <p:nvSpPr>
          <p:cNvPr id="166918" name="Fußzeilenplatzhalter 1">
            <a:extLst>
              <a:ext uri="{FF2B5EF4-FFF2-40B4-BE49-F238E27FC236}">
                <a16:creationId xmlns:a16="http://schemas.microsoft.com/office/drawing/2014/main" id="{875562D7-E9B2-43CE-9DDE-608145532D58}"/>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buChar char="–"/>
              <a:tabLst>
                <a:tab pos="449263" algn="l"/>
                <a:tab pos="898525" algn="l"/>
                <a:tab pos="1347788" algn="l"/>
                <a:tab pos="1797050" algn="l"/>
                <a:tab pos="2246313" algn="l"/>
                <a:tab pos="2695575" algn="l"/>
              </a:tabLst>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buChar cha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el 1">
            <a:extLst>
              <a:ext uri="{FF2B5EF4-FFF2-40B4-BE49-F238E27FC236}">
                <a16:creationId xmlns:a16="http://schemas.microsoft.com/office/drawing/2014/main" id="{90A3D72E-9D18-4001-A8BE-032E8DF2A5A5}"/>
              </a:ext>
            </a:extLst>
          </p:cNvPr>
          <p:cNvSpPr>
            <a:spLocks noGrp="1" noChangeArrowheads="1"/>
          </p:cNvSpPr>
          <p:nvPr>
            <p:ph type="title"/>
          </p:nvPr>
        </p:nvSpPr>
        <p:spPr>
          <a:xfrm>
            <a:off x="914400" y="692150"/>
            <a:ext cx="8001000" cy="1008063"/>
          </a:xfrm>
        </p:spPr>
        <p:txBody>
          <a:bodyPr anchor="t"/>
          <a:lstStyle/>
          <a:p>
            <a:pPr eaLnBrk="1" hangingPunct="1">
              <a:lnSpc>
                <a:spcPct val="150000"/>
              </a:lnSpc>
            </a:pPr>
            <a:r>
              <a:rPr lang="de-DE" altLang="de-DE">
                <a:latin typeface="Calibri" panose="020F0502020204030204" pitchFamily="34" charset="0"/>
                <a:cs typeface="Calibri" panose="020F0502020204030204" pitchFamily="34" charset="0"/>
              </a:rPr>
              <a:t>Das Bündnis für nachhaltige Textilien</a:t>
            </a:r>
            <a:br>
              <a:rPr lang="de-DE" altLang="de-DE">
                <a:latin typeface="Calibri" panose="020F0502020204030204" pitchFamily="34" charset="0"/>
                <a:cs typeface="Calibri" panose="020F0502020204030204" pitchFamily="34" charset="0"/>
              </a:rPr>
            </a:br>
            <a:r>
              <a:rPr lang="de-DE" altLang="de-DE" sz="2400" b="0">
                <a:latin typeface="Calibri" panose="020F0502020204030204" pitchFamily="34" charset="0"/>
                <a:cs typeface="Calibri" panose="020F0502020204030204" pitchFamily="34" charset="0"/>
              </a:rPr>
              <a:t>Strukturelle Herausforderungen II</a:t>
            </a:r>
          </a:p>
        </p:txBody>
      </p:sp>
      <p:sp>
        <p:nvSpPr>
          <p:cNvPr id="168963" name="Foliennummernplatzhalter 6">
            <a:extLst>
              <a:ext uri="{FF2B5EF4-FFF2-40B4-BE49-F238E27FC236}">
                <a16:creationId xmlns:a16="http://schemas.microsoft.com/office/drawing/2014/main" id="{375D98E0-19A4-4E5D-B9DD-B75A7B8934B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6D024E2-E48E-4FCE-AB6C-D372D118C56A}" type="slidenum">
              <a:rPr lang="de-DE" altLang="de-DE" smtClean="0"/>
              <a:pPr/>
              <a:t>46</a:t>
            </a:fld>
            <a:endParaRPr lang="de-DE" altLang="de-DE"/>
          </a:p>
        </p:txBody>
      </p:sp>
      <p:sp>
        <p:nvSpPr>
          <p:cNvPr id="168964" name="Rectangle 3">
            <a:extLst>
              <a:ext uri="{FF2B5EF4-FFF2-40B4-BE49-F238E27FC236}">
                <a16:creationId xmlns:a16="http://schemas.microsoft.com/office/drawing/2014/main" id="{51BF1EE3-EB7D-40B0-8683-985D9EEE0FEB}"/>
              </a:ext>
            </a:extLst>
          </p:cNvPr>
          <p:cNvSpPr>
            <a:spLocks noGrp="1" noChangeArrowheads="1"/>
          </p:cNvSpPr>
          <p:nvPr>
            <p:ph type="body" sz="half" idx="1"/>
          </p:nvPr>
        </p:nvSpPr>
        <p:spPr>
          <a:xfrm>
            <a:off x="971550" y="2133600"/>
            <a:ext cx="7777163" cy="4319588"/>
          </a:xfrm>
        </p:spPr>
        <p:txBody>
          <a:bodyPr/>
          <a:lstStyle/>
          <a:p>
            <a:pPr eaLnBrk="1" hangingPunct="1">
              <a:spcBef>
                <a:spcPct val="0"/>
              </a:spcBef>
              <a:spcAft>
                <a:spcPts val="600"/>
              </a:spcAft>
              <a:buFont typeface="Arial" panose="020B0604020202020204" pitchFamily="34" charset="0"/>
              <a:buAutoNum type="arabicPeriod" startAt="3"/>
            </a:pPr>
            <a:r>
              <a:rPr lang="de-DE" altLang="de-DE" sz="2000">
                <a:latin typeface="Calibri" panose="020F0502020204030204" pitchFamily="34" charset="0"/>
                <a:cs typeface="Calibri" panose="020F0502020204030204" pitchFamily="34" charset="0"/>
              </a:rPr>
              <a:t>Aktuell keine politische Mehrheit für gesetzliche Regelung, welche für die Zivilgesellschaft die bessere Option darstellt.</a:t>
            </a:r>
          </a:p>
          <a:p>
            <a:pPr eaLnBrk="1" hangingPunct="1">
              <a:spcBef>
                <a:spcPct val="0"/>
              </a:spcBef>
              <a:spcAft>
                <a:spcPts val="600"/>
              </a:spcAft>
              <a:buFont typeface="Arial" panose="020B0604020202020204" pitchFamily="34" charset="0"/>
              <a:buAutoNum type="arabicPeriod" startAt="3"/>
            </a:pPr>
            <a:endParaRPr lang="de-DE" altLang="de-DE" sz="2000">
              <a:latin typeface="Calibri" panose="020F0502020204030204" pitchFamily="34" charset="0"/>
              <a:cs typeface="Calibri" panose="020F0502020204030204" pitchFamily="34" charset="0"/>
            </a:endParaRPr>
          </a:p>
          <a:p>
            <a:pPr eaLnBrk="1" hangingPunct="1">
              <a:spcBef>
                <a:spcPct val="0"/>
              </a:spcBef>
              <a:spcAft>
                <a:spcPts val="600"/>
              </a:spcAft>
              <a:buFont typeface="Arial" panose="020B0604020202020204" pitchFamily="34" charset="0"/>
              <a:buAutoNum type="arabicPeriod" startAt="3"/>
            </a:pPr>
            <a:r>
              <a:rPr lang="de-DE" altLang="de-DE" sz="2000">
                <a:latin typeface="Calibri" panose="020F0502020204030204" pitchFamily="34" charset="0"/>
                <a:cs typeface="Calibri" panose="020F0502020204030204" pitchFamily="34" charset="0"/>
              </a:rPr>
              <a:t>Am Textilbündnis beteiligen sich nur 50% des Marktes. Dadurch sind diejenigen Unternehmen, die sich nicht für das Thema engagieren wollen weiterhin nicht reguliert.</a:t>
            </a:r>
          </a:p>
          <a:p>
            <a:pPr eaLnBrk="1" hangingPunct="1">
              <a:spcBef>
                <a:spcPct val="0"/>
              </a:spcBef>
              <a:spcAft>
                <a:spcPts val="600"/>
              </a:spcAft>
              <a:buFont typeface="Arial" panose="020B0604020202020204" pitchFamily="34" charset="0"/>
              <a:buAutoNum type="arabicPeriod" startAt="3"/>
            </a:pPr>
            <a:endParaRPr lang="de-DE" altLang="de-DE" sz="2000">
              <a:latin typeface="Calibri" panose="020F0502020204030204" pitchFamily="34" charset="0"/>
              <a:cs typeface="Calibri" panose="020F0502020204030204" pitchFamily="34" charset="0"/>
            </a:endParaRPr>
          </a:p>
          <a:p>
            <a:pPr eaLnBrk="1" hangingPunct="1">
              <a:spcBef>
                <a:spcPct val="0"/>
              </a:spcBef>
              <a:spcAft>
                <a:spcPts val="600"/>
              </a:spcAft>
              <a:buFont typeface="Arial" panose="020B0604020202020204" pitchFamily="34" charset="0"/>
              <a:buAutoNum type="arabicPeriod" startAt="3"/>
            </a:pPr>
            <a:r>
              <a:rPr lang="de-DE" altLang="de-DE" sz="2000">
                <a:latin typeface="Calibri" panose="020F0502020204030204" pitchFamily="34" charset="0"/>
                <a:cs typeface="Calibri" panose="020F0502020204030204" pitchFamily="34" charset="0"/>
              </a:rPr>
              <a:t>Da es ein freiwilliges Bündnis ist, gibt es wenig Möglichkeiten für Sanktionen.</a:t>
            </a:r>
          </a:p>
        </p:txBody>
      </p:sp>
      <p:sp>
        <p:nvSpPr>
          <p:cNvPr id="168965" name="Rectangle 3">
            <a:extLst>
              <a:ext uri="{FF2B5EF4-FFF2-40B4-BE49-F238E27FC236}">
                <a16:creationId xmlns:a16="http://schemas.microsoft.com/office/drawing/2014/main" id="{DFBF7FE4-B66C-49E9-AA08-B16B2A65BE24}"/>
              </a:ext>
            </a:extLst>
          </p:cNvPr>
          <p:cNvSpPr txBox="1">
            <a:spLocks noChangeArrowheads="1"/>
          </p:cNvSpPr>
          <p:nvPr/>
        </p:nvSpPr>
        <p:spPr bwMode="auto">
          <a:xfrm>
            <a:off x="5076825" y="2276475"/>
            <a:ext cx="38163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bg1"/>
                </a:solidFill>
                <a:latin typeface="Times New Roman" panose="02020603050405020304" pitchFamily="18" charset="0"/>
                <a:ea typeface="MS PGothic" panose="020B0600070205080204" pitchFamily="34" charset="-128"/>
              </a:defRPr>
            </a:lvl1pPr>
            <a:lvl2pPr>
              <a:defRPr sz="2400">
                <a:solidFill>
                  <a:schemeClr val="bg1"/>
                </a:solidFill>
                <a:latin typeface="Times New Roman" panose="02020603050405020304" pitchFamily="18" charset="0"/>
                <a:ea typeface="MS PGothic" panose="020B0600070205080204" pitchFamily="34" charset="-128"/>
              </a:defRPr>
            </a:lvl2pPr>
            <a:lvl3pPr>
              <a:defRPr sz="2400">
                <a:solidFill>
                  <a:schemeClr val="bg1"/>
                </a:solidFill>
                <a:latin typeface="Times New Roman" panose="02020603050405020304" pitchFamily="18" charset="0"/>
                <a:ea typeface="MS PGothic" panose="020B0600070205080204" pitchFamily="34" charset="-128"/>
              </a:defRPr>
            </a:lvl3pPr>
            <a:lvl4pPr>
              <a:defRPr sz="2400">
                <a:solidFill>
                  <a:schemeClr val="bg1"/>
                </a:solidFill>
                <a:latin typeface="Times New Roman" panose="02020603050405020304" pitchFamily="18" charset="0"/>
                <a:ea typeface="MS PGothic" panose="020B0600070205080204" pitchFamily="34" charset="-128"/>
              </a:defRPr>
            </a:lvl4pPr>
            <a:lvl5pPr>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spcAft>
                <a:spcPts val="600"/>
              </a:spcAft>
              <a:buClr>
                <a:srgbClr val="003366"/>
              </a:buClr>
              <a:buSzPct val="75000"/>
              <a:buFont typeface="Wingdings" panose="05000000000000000000" pitchFamily="2" charset="2"/>
              <a:buChar char="l"/>
            </a:pPr>
            <a:endParaRPr lang="de-DE" altLang="de-DE" sz="1800">
              <a:solidFill>
                <a:srgbClr val="003366"/>
              </a:solidFill>
              <a:latin typeface="Arial" panose="020B0604020202020204" pitchFamily="34" charset="0"/>
              <a:cs typeface="Times New Roman" panose="02020603050405020304" pitchFamily="18" charset="0"/>
            </a:endParaRPr>
          </a:p>
          <a:p>
            <a:pPr defTabSz="914400" eaLnBrk="1" hangingPunct="1">
              <a:spcAft>
                <a:spcPts val="600"/>
              </a:spcAft>
              <a:buClr>
                <a:srgbClr val="003366"/>
              </a:buClr>
              <a:buSzPct val="75000"/>
              <a:buFont typeface="Wingdings" panose="05000000000000000000" pitchFamily="2" charset="2"/>
              <a:buChar char="l"/>
            </a:pPr>
            <a:endParaRPr lang="de-DE" altLang="de-DE" sz="1800">
              <a:solidFill>
                <a:srgbClr val="003366"/>
              </a:solidFill>
              <a:latin typeface="Arial" panose="020B0604020202020204" pitchFamily="34" charset="0"/>
              <a:cs typeface="Times New Roman" panose="02020603050405020304" pitchFamily="18" charset="0"/>
            </a:endParaRPr>
          </a:p>
        </p:txBody>
      </p:sp>
      <p:sp>
        <p:nvSpPr>
          <p:cNvPr id="168966" name="Fußzeilenplatzhalter 1">
            <a:extLst>
              <a:ext uri="{FF2B5EF4-FFF2-40B4-BE49-F238E27FC236}">
                <a16:creationId xmlns:a16="http://schemas.microsoft.com/office/drawing/2014/main" id="{7FBB19FB-AAF9-47D4-9E38-1E2FC3BBE5FC}"/>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buChar char="–"/>
              <a:tabLst>
                <a:tab pos="449263" algn="l"/>
                <a:tab pos="898525" algn="l"/>
                <a:tab pos="1347788" algn="l"/>
                <a:tab pos="1797050" algn="l"/>
                <a:tab pos="2246313" algn="l"/>
                <a:tab pos="2695575" algn="l"/>
              </a:tabLst>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buChar cha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el 1">
            <a:extLst>
              <a:ext uri="{FF2B5EF4-FFF2-40B4-BE49-F238E27FC236}">
                <a16:creationId xmlns:a16="http://schemas.microsoft.com/office/drawing/2014/main" id="{EE7D6520-969E-46B5-A928-E056E90CA230}"/>
              </a:ext>
            </a:extLst>
          </p:cNvPr>
          <p:cNvSpPr>
            <a:spLocks noGrp="1" noChangeArrowheads="1"/>
          </p:cNvSpPr>
          <p:nvPr>
            <p:ph type="title"/>
          </p:nvPr>
        </p:nvSpPr>
        <p:spPr>
          <a:xfrm>
            <a:off x="914400" y="692150"/>
            <a:ext cx="8001000" cy="1008063"/>
          </a:xfrm>
        </p:spPr>
        <p:txBody>
          <a:bodyPr anchor="t"/>
          <a:lstStyle/>
          <a:p>
            <a:pPr eaLnBrk="1" hangingPunct="1">
              <a:lnSpc>
                <a:spcPct val="150000"/>
              </a:lnSpc>
            </a:pPr>
            <a:r>
              <a:rPr lang="de-DE" altLang="de-DE">
                <a:latin typeface="Calibri" panose="020F0502020204030204" pitchFamily="34" charset="0"/>
                <a:cs typeface="Calibri" panose="020F0502020204030204" pitchFamily="34" charset="0"/>
              </a:rPr>
              <a:t>Das Bündnis für nachhaltige Textilien</a:t>
            </a:r>
            <a:br>
              <a:rPr lang="de-DE" altLang="de-DE">
                <a:latin typeface="Calibri" panose="020F0502020204030204" pitchFamily="34" charset="0"/>
                <a:cs typeface="Calibri" panose="020F0502020204030204" pitchFamily="34" charset="0"/>
              </a:rPr>
            </a:br>
            <a:r>
              <a:rPr lang="de-DE" altLang="de-DE" sz="2400" b="0">
                <a:latin typeface="Calibri" panose="020F0502020204030204" pitchFamily="34" charset="0"/>
                <a:cs typeface="Calibri" panose="020F0502020204030204" pitchFamily="34" charset="0"/>
              </a:rPr>
              <a:t>Unsere Forderungen</a:t>
            </a:r>
          </a:p>
        </p:txBody>
      </p:sp>
      <p:sp>
        <p:nvSpPr>
          <p:cNvPr id="171011" name="Foliennummernplatzhalter 6">
            <a:extLst>
              <a:ext uri="{FF2B5EF4-FFF2-40B4-BE49-F238E27FC236}">
                <a16:creationId xmlns:a16="http://schemas.microsoft.com/office/drawing/2014/main" id="{78732DEA-D506-4E09-B554-20BB01C1E4A9}"/>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BC76F14-B302-4F68-B9EC-6182A010861C}" type="slidenum">
              <a:rPr lang="de-DE" altLang="de-DE" smtClean="0"/>
              <a:pPr/>
              <a:t>47</a:t>
            </a:fld>
            <a:endParaRPr lang="de-DE" altLang="de-DE"/>
          </a:p>
        </p:txBody>
      </p:sp>
      <p:sp>
        <p:nvSpPr>
          <p:cNvPr id="171012" name="Rectangle 3">
            <a:extLst>
              <a:ext uri="{FF2B5EF4-FFF2-40B4-BE49-F238E27FC236}">
                <a16:creationId xmlns:a16="http://schemas.microsoft.com/office/drawing/2014/main" id="{2EBA06E7-16E5-43A8-AD6E-C881BBFD0937}"/>
              </a:ext>
            </a:extLst>
          </p:cNvPr>
          <p:cNvSpPr>
            <a:spLocks noGrp="1" noChangeArrowheads="1"/>
          </p:cNvSpPr>
          <p:nvPr>
            <p:ph type="body" sz="half" idx="1"/>
          </p:nvPr>
        </p:nvSpPr>
        <p:spPr>
          <a:xfrm>
            <a:off x="971550" y="2133600"/>
            <a:ext cx="7993063" cy="4319588"/>
          </a:xfrm>
        </p:spPr>
        <p:txBody>
          <a:bodyPr/>
          <a:lstStyle/>
          <a:p>
            <a:pPr eaLnBrk="1" hangingPunct="1">
              <a:spcBef>
                <a:spcPct val="0"/>
              </a:spcBef>
              <a:spcAft>
                <a:spcPts val="1200"/>
              </a:spcAft>
            </a:pPr>
            <a:r>
              <a:rPr lang="de-DE" altLang="de-DE" sz="2000">
                <a:latin typeface="Calibri" panose="020F0502020204030204" pitchFamily="34" charset="0"/>
                <a:cs typeface="Calibri" panose="020F0502020204030204" pitchFamily="34" charset="0"/>
              </a:rPr>
              <a:t>Review-Prozess muss so aufgebaut sein, dass konkrete Verbesserungen für Arbeiter_innen überprüft werden können</a:t>
            </a:r>
          </a:p>
          <a:p>
            <a:pPr eaLnBrk="1" hangingPunct="1">
              <a:spcBef>
                <a:spcPct val="0"/>
              </a:spcBef>
              <a:spcAft>
                <a:spcPts val="1200"/>
              </a:spcAft>
            </a:pPr>
            <a:r>
              <a:rPr lang="de-DE" altLang="de-DE" sz="2000">
                <a:latin typeface="Calibri" panose="020F0502020204030204" pitchFamily="34" charset="0"/>
                <a:cs typeface="Calibri" panose="020F0502020204030204" pitchFamily="34" charset="0"/>
              </a:rPr>
              <a:t>Transparenz über Unternehmensfortschritt für Bürger_innen herstellen, um diese angemessen über die Produktionsbedingungen aufzuklären</a:t>
            </a:r>
          </a:p>
          <a:p>
            <a:pPr eaLnBrk="1" hangingPunct="1">
              <a:spcBef>
                <a:spcPct val="0"/>
              </a:spcBef>
              <a:spcAft>
                <a:spcPts val="1200"/>
              </a:spcAft>
            </a:pPr>
            <a:r>
              <a:rPr lang="de-DE" altLang="de-DE" sz="2000">
                <a:latin typeface="Calibri" panose="020F0502020204030204" pitchFamily="34" charset="0"/>
                <a:cs typeface="Calibri" panose="020F0502020204030204" pitchFamily="34" charset="0"/>
              </a:rPr>
              <a:t>Prozesshafte Verbindlichkeit muss durch gesetzliche Regelungen (z.B. zu Transparenz-, Sorgfalts- und Haftungspflichten) sinnvoll ergänzt werden</a:t>
            </a:r>
          </a:p>
          <a:p>
            <a:pPr eaLnBrk="1" hangingPunct="1">
              <a:spcBef>
                <a:spcPct val="0"/>
              </a:spcBef>
              <a:spcAft>
                <a:spcPts val="1200"/>
              </a:spcAft>
            </a:pPr>
            <a:r>
              <a:rPr lang="de-DE" altLang="de-DE" sz="2000">
                <a:latin typeface="Calibri" panose="020F0502020204030204" pitchFamily="34" charset="0"/>
                <a:cs typeface="Calibri" panose="020F0502020204030204" pitchFamily="34" charset="0"/>
              </a:rPr>
              <a:t>Zivilgesellschaft und Gewerkschaften in den Produktionsländern müssen gestärkt werden, damit Arbeiter_innen selbst für bessere Produktionsbedingungen eintreten können</a:t>
            </a:r>
          </a:p>
          <a:p>
            <a:pPr eaLnBrk="1" hangingPunct="1">
              <a:spcBef>
                <a:spcPct val="0"/>
              </a:spcBef>
              <a:spcAft>
                <a:spcPts val="600"/>
              </a:spcAft>
              <a:buFont typeface="Wingdings" panose="05000000000000000000" pitchFamily="2" charset="2"/>
              <a:buNone/>
            </a:pPr>
            <a:endParaRPr lang="de-DE" altLang="de-DE" sz="1800">
              <a:cs typeface="Times New Roman" panose="02020603050405020304" pitchFamily="18" charset="0"/>
            </a:endParaRPr>
          </a:p>
        </p:txBody>
      </p:sp>
      <p:sp>
        <p:nvSpPr>
          <p:cNvPr id="171013" name="Fußzeilenplatzhalter 1">
            <a:extLst>
              <a:ext uri="{FF2B5EF4-FFF2-40B4-BE49-F238E27FC236}">
                <a16:creationId xmlns:a16="http://schemas.microsoft.com/office/drawing/2014/main" id="{0E987893-983D-4E24-8DD6-2F9CB05FD942}"/>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buChar char="–"/>
              <a:tabLst>
                <a:tab pos="449263" algn="l"/>
                <a:tab pos="898525" algn="l"/>
                <a:tab pos="1347788" algn="l"/>
                <a:tab pos="1797050" algn="l"/>
                <a:tab pos="2246313" algn="l"/>
                <a:tab pos="2695575" algn="l"/>
              </a:tabLst>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buChar cha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5791B748-01EE-4D50-B3AD-51BE4A3A0248}"/>
              </a:ext>
            </a:extLst>
          </p:cNvPr>
          <p:cNvSpPr>
            <a:spLocks noGrp="1" noChangeArrowheads="1"/>
          </p:cNvSpPr>
          <p:nvPr>
            <p:ph type="title"/>
          </p:nvPr>
        </p:nvSpPr>
        <p:spPr>
          <a:xfrm>
            <a:off x="914400" y="981075"/>
            <a:ext cx="8001000" cy="719138"/>
          </a:xfrm>
        </p:spPr>
        <p:txBody>
          <a:bodyPr/>
          <a:lstStyle/>
          <a:p>
            <a:pPr eaLnBrk="1" hangingPunct="1"/>
            <a:r>
              <a:rPr lang="de-DE" altLang="de-DE">
                <a:latin typeface="Calibri" panose="020F0502020204030204" pitchFamily="34" charset="0"/>
                <a:cs typeface="Calibri" panose="020F0502020204030204" pitchFamily="34" charset="0"/>
              </a:rPr>
              <a:t>Danke für Ihre Aufmerksamkeit!</a:t>
            </a:r>
          </a:p>
        </p:txBody>
      </p:sp>
      <p:sp>
        <p:nvSpPr>
          <p:cNvPr id="173059" name="Rectangle 5">
            <a:extLst>
              <a:ext uri="{FF2B5EF4-FFF2-40B4-BE49-F238E27FC236}">
                <a16:creationId xmlns:a16="http://schemas.microsoft.com/office/drawing/2014/main" id="{D71EF6E6-2E17-42A7-8DAE-E2DAACF0B86A}"/>
              </a:ext>
            </a:extLst>
          </p:cNvPr>
          <p:cNvSpPr>
            <a:spLocks noGrp="1" noChangeArrowheads="1"/>
          </p:cNvSpPr>
          <p:nvPr>
            <p:ph idx="1"/>
          </p:nvPr>
        </p:nvSpPr>
        <p:spPr>
          <a:xfrm>
            <a:off x="889000" y="1822450"/>
            <a:ext cx="8001000" cy="3733800"/>
          </a:xfrm>
        </p:spPr>
        <p:txBody>
          <a:bodyPr/>
          <a:lstStyle/>
          <a:p>
            <a:pPr eaLnBrk="1" hangingPunct="1">
              <a:buFont typeface="Wingdings" panose="05000000000000000000" pitchFamily="2" charset="2"/>
              <a:buNone/>
            </a:pPr>
            <a:endParaRPr lang="de-DE" altLang="de-DE"/>
          </a:p>
          <a:p>
            <a:pPr eaLnBrk="1" hangingPunct="1">
              <a:buFont typeface="Wingdings" panose="05000000000000000000" pitchFamily="2" charset="2"/>
              <a:buNone/>
            </a:pPr>
            <a:endParaRPr lang="de-DE" altLang="de-DE"/>
          </a:p>
          <a:p>
            <a:pPr eaLnBrk="1" hangingPunct="1">
              <a:buFont typeface="Wingdings" panose="05000000000000000000" pitchFamily="2" charset="2"/>
              <a:buNone/>
            </a:pPr>
            <a:endParaRPr lang="de-DE" altLang="de-DE"/>
          </a:p>
          <a:p>
            <a:pPr eaLnBrk="1" hangingPunct="1">
              <a:buFont typeface="Wingdings" panose="05000000000000000000" pitchFamily="2" charset="2"/>
              <a:buNone/>
            </a:pPr>
            <a:endParaRPr lang="de-DE" altLang="de-DE"/>
          </a:p>
          <a:p>
            <a:pPr eaLnBrk="1" hangingPunct="1">
              <a:buFont typeface="Wingdings" panose="05000000000000000000" pitchFamily="2" charset="2"/>
              <a:buNone/>
            </a:pPr>
            <a:endParaRPr lang="de-DE" altLang="de-DE"/>
          </a:p>
        </p:txBody>
      </p:sp>
      <p:sp>
        <p:nvSpPr>
          <p:cNvPr id="173060" name="Foliennummernplatzhalter 5">
            <a:extLst>
              <a:ext uri="{FF2B5EF4-FFF2-40B4-BE49-F238E27FC236}">
                <a16:creationId xmlns:a16="http://schemas.microsoft.com/office/drawing/2014/main" id="{E7E2E684-AC05-44DF-8470-A29C18AEDD54}"/>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Tx/>
              <a:buSzTx/>
              <a:buFontTx/>
              <a:buNone/>
            </a:pPr>
            <a:fld id="{90959CE6-87AD-4C80-AA99-66870DAD9BA4}" type="slidenum">
              <a:rPr lang="de-DE" altLang="de-DE" smtClean="0"/>
              <a:pPr>
                <a:buClrTx/>
                <a:buSzTx/>
                <a:buFontTx/>
                <a:buNone/>
              </a:pPr>
              <a:t>48</a:t>
            </a:fld>
            <a:endParaRPr lang="de-DE" altLang="de-DE"/>
          </a:p>
        </p:txBody>
      </p:sp>
      <p:sp>
        <p:nvSpPr>
          <p:cNvPr id="3" name="Textfeld 2">
            <a:extLst>
              <a:ext uri="{FF2B5EF4-FFF2-40B4-BE49-F238E27FC236}">
                <a16:creationId xmlns:a16="http://schemas.microsoft.com/office/drawing/2014/main" id="{7DD885D1-B6BB-49D5-9B14-49E6EFC4BA7D}"/>
              </a:ext>
            </a:extLst>
          </p:cNvPr>
          <p:cNvSpPr txBox="1"/>
          <p:nvPr/>
        </p:nvSpPr>
        <p:spPr>
          <a:xfrm>
            <a:off x="1116013" y="1939925"/>
            <a:ext cx="4824412" cy="2271713"/>
          </a:xfrm>
          <a:prstGeom prst="rect">
            <a:avLst/>
          </a:prstGeom>
          <a:noFill/>
        </p:spPr>
        <p:txBody>
          <a:bodyPr lIns="91420" tIns="45711" rIns="91420" bIns="45711">
            <a:spAutoFit/>
          </a:bodyPr>
          <a:lstStyle/>
          <a:p>
            <a:pPr defTabSz="914400" eaLnBrk="1" hangingPunct="1">
              <a:spcBef>
                <a:spcPts val="600"/>
              </a:spcBef>
              <a:buSzPct val="75000"/>
              <a:defRPr/>
            </a:pPr>
            <a:endParaRPr lang="de-DE" altLang="de-DE" sz="2000" i="1" dirty="0">
              <a:solidFill>
                <a:srgbClr val="003366"/>
              </a:solidFill>
              <a:latin typeface="Arial"/>
              <a:ea typeface="WenQuanYi Micro Hei" charset="0"/>
              <a:cs typeface="WenQuanYi Micro Hei" charset="0"/>
            </a:endParaRPr>
          </a:p>
          <a:p>
            <a:pPr defTabSz="914400" eaLnBrk="1" hangingPunct="1">
              <a:spcBef>
                <a:spcPts val="600"/>
              </a:spcBef>
              <a:buSzPct val="75000"/>
              <a:defRPr/>
            </a:pPr>
            <a:r>
              <a:rPr lang="de-DE" altLang="de-DE" sz="2000" dirty="0">
                <a:solidFill>
                  <a:srgbClr val="003366"/>
                </a:solidFill>
                <a:latin typeface="Calibri" panose="020F0502020204030204" pitchFamily="34" charset="0"/>
                <a:ea typeface="WenQuanYi Micro Hei" charset="0"/>
                <a:cs typeface="Calibri" panose="020F0502020204030204" pitchFamily="34" charset="0"/>
              </a:rPr>
              <a:t>Kontakt:</a:t>
            </a:r>
          </a:p>
          <a:p>
            <a:pPr defTabSz="914400" eaLnBrk="1" hangingPunct="1">
              <a:spcBef>
                <a:spcPts val="500"/>
              </a:spcBef>
              <a:buSzPct val="75000"/>
              <a:defRPr/>
            </a:pPr>
            <a:endParaRPr lang="de-DE" altLang="de-DE" sz="2000" dirty="0">
              <a:solidFill>
                <a:srgbClr val="003366"/>
              </a:solidFill>
              <a:latin typeface="Calibri" panose="020F0502020204030204" pitchFamily="34" charset="0"/>
              <a:ea typeface="WenQuanYi Micro Hei" charset="0"/>
              <a:cs typeface="Calibri" panose="020F0502020204030204" pitchFamily="34" charset="0"/>
            </a:endParaRPr>
          </a:p>
          <a:p>
            <a:pPr defTabSz="914400" eaLnBrk="1" hangingPunct="1">
              <a:spcBef>
                <a:spcPts val="500"/>
              </a:spcBef>
              <a:buSzPct val="75000"/>
              <a:defRPr/>
            </a:pPr>
            <a:r>
              <a:rPr lang="de-DE" altLang="de-DE" sz="2000" dirty="0">
                <a:solidFill>
                  <a:srgbClr val="003366"/>
                </a:solidFill>
                <a:latin typeface="Calibri" panose="020F0502020204030204" pitchFamily="34" charset="0"/>
                <a:ea typeface="WenQuanYi Micro Hei" charset="0"/>
                <a:cs typeface="Calibri" panose="020F0502020204030204" pitchFamily="34" charset="0"/>
              </a:rPr>
              <a:t>E-Mail: </a:t>
            </a:r>
            <a:r>
              <a:rPr lang="de-DE" altLang="de-DE" sz="2000" dirty="0">
                <a:solidFill>
                  <a:srgbClr val="003366"/>
                </a:solidFill>
                <a:latin typeface="Calibri" panose="020F0502020204030204" pitchFamily="34" charset="0"/>
                <a:ea typeface="WenQuanYi Micro Hei" charset="0"/>
                <a:cs typeface="Calibri" panose="020F0502020204030204" pitchFamily="34" charset="0"/>
                <a:hlinkClick r:id="rId3"/>
              </a:rPr>
              <a:t>fairschnitt@femnet-ev.de</a:t>
            </a:r>
            <a:endParaRPr lang="de-DE" altLang="de-DE" sz="2000" dirty="0">
              <a:solidFill>
                <a:srgbClr val="003366"/>
              </a:solidFill>
              <a:latin typeface="Calibri" panose="020F0502020204030204" pitchFamily="34" charset="0"/>
              <a:ea typeface="WenQuanYi Micro Hei" charset="0"/>
              <a:cs typeface="Calibri" panose="020F0502020204030204" pitchFamily="34" charset="0"/>
            </a:endParaRPr>
          </a:p>
          <a:p>
            <a:pPr defTabSz="914400" eaLnBrk="1" hangingPunct="1">
              <a:spcBef>
                <a:spcPts val="500"/>
              </a:spcBef>
              <a:buSzPct val="75000"/>
              <a:defRPr/>
            </a:pPr>
            <a:r>
              <a:rPr lang="de-DE" altLang="de-DE" sz="2000" dirty="0">
                <a:solidFill>
                  <a:srgbClr val="003366"/>
                </a:solidFill>
                <a:latin typeface="Calibri" panose="020F0502020204030204" pitchFamily="34" charset="0"/>
                <a:ea typeface="WenQuanYi Micro Hei" charset="0"/>
                <a:cs typeface="Calibri" panose="020F0502020204030204" pitchFamily="34" charset="0"/>
              </a:rPr>
              <a:t>Internet: </a:t>
            </a:r>
            <a:r>
              <a:rPr lang="de-DE" sz="2000" dirty="0">
                <a:solidFill>
                  <a:srgbClr val="003366">
                    <a:lumMod val="50000"/>
                  </a:srgbClr>
                </a:solidFill>
                <a:latin typeface="Calibri" panose="020F0502020204030204" pitchFamily="34" charset="0"/>
                <a:ea typeface="+mn-ea"/>
                <a:cs typeface="Calibri" panose="020F0502020204030204" pitchFamily="34" charset="0"/>
                <a:hlinkClick r:id="rId4"/>
              </a:rPr>
              <a:t>www.fairschnitt.org</a:t>
            </a:r>
            <a:endParaRPr lang="de-DE" sz="2000" dirty="0">
              <a:solidFill>
                <a:srgbClr val="003366">
                  <a:lumMod val="50000"/>
                </a:srgbClr>
              </a:solidFill>
              <a:latin typeface="Calibri" panose="020F0502020204030204" pitchFamily="34" charset="0"/>
              <a:ea typeface="+mn-ea"/>
              <a:cs typeface="Calibri" panose="020F0502020204030204" pitchFamily="34" charset="0"/>
            </a:endParaRPr>
          </a:p>
          <a:p>
            <a:pPr defTabSz="914400" eaLnBrk="1" hangingPunct="1">
              <a:spcBef>
                <a:spcPts val="500"/>
              </a:spcBef>
              <a:buSzPct val="75000"/>
              <a:defRPr/>
            </a:pPr>
            <a:r>
              <a:rPr lang="de-DE" sz="2000" dirty="0">
                <a:solidFill>
                  <a:srgbClr val="003366">
                    <a:lumMod val="75000"/>
                  </a:srgbClr>
                </a:solidFill>
                <a:latin typeface="Calibri" panose="020F0502020204030204" pitchFamily="34" charset="0"/>
                <a:ea typeface="+mn-ea"/>
                <a:cs typeface="Calibri" panose="020F0502020204030204" pitchFamily="34" charset="0"/>
              </a:rPr>
              <a:t>Tel: 0228 - 18038116</a:t>
            </a:r>
          </a:p>
        </p:txBody>
      </p:sp>
      <p:sp>
        <p:nvSpPr>
          <p:cNvPr id="173062" name="Text Box 5">
            <a:extLst>
              <a:ext uri="{FF2B5EF4-FFF2-40B4-BE49-F238E27FC236}">
                <a16:creationId xmlns:a16="http://schemas.microsoft.com/office/drawing/2014/main" id="{0F8A2CAD-418D-4FF6-8FD8-205C5A7E395E}"/>
              </a:ext>
            </a:extLst>
          </p:cNvPr>
          <p:cNvSpPr txBox="1">
            <a:spLocks noChangeArrowheads="1"/>
          </p:cNvSpPr>
          <p:nvPr/>
        </p:nvSpPr>
        <p:spPr bwMode="auto">
          <a:xfrm rot="20854794">
            <a:off x="5351463" y="3670032"/>
            <a:ext cx="504031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defRPr sz="2400">
                <a:solidFill>
                  <a:schemeClr val="bg1"/>
                </a:solidFill>
                <a:latin typeface="Times New Roman" panose="02020603050405020304" pitchFamily="18" charset="0"/>
                <a:ea typeface="MS PGothic" panose="020B0600070205080204" pitchFamily="34" charset="-128"/>
              </a:defRPr>
            </a:lvl1pPr>
            <a:lvl2pPr>
              <a:defRPr sz="2400">
                <a:solidFill>
                  <a:schemeClr val="bg1"/>
                </a:solidFill>
                <a:latin typeface="Times New Roman" panose="02020603050405020304" pitchFamily="18" charset="0"/>
                <a:ea typeface="MS PGothic" panose="020B0600070205080204" pitchFamily="34" charset="-128"/>
              </a:defRPr>
            </a:lvl2pPr>
            <a:lvl3pPr>
              <a:defRPr sz="2400">
                <a:solidFill>
                  <a:schemeClr val="bg1"/>
                </a:solidFill>
                <a:latin typeface="Times New Roman" panose="02020603050405020304" pitchFamily="18" charset="0"/>
                <a:ea typeface="MS PGothic" panose="020B0600070205080204" pitchFamily="34" charset="-128"/>
              </a:defRPr>
            </a:lvl3pPr>
            <a:lvl4pPr>
              <a:defRPr sz="2400">
                <a:solidFill>
                  <a:schemeClr val="bg1"/>
                </a:solidFill>
                <a:latin typeface="Times New Roman" panose="02020603050405020304" pitchFamily="18" charset="0"/>
                <a:ea typeface="MS PGothic" panose="020B0600070205080204" pitchFamily="34" charset="-128"/>
              </a:defRPr>
            </a:lvl4pPr>
            <a:lvl5pPr>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9pPr>
          </a:lstStyle>
          <a:p>
            <a:pPr defTabSz="914400">
              <a:spcBef>
                <a:spcPct val="50000"/>
              </a:spcBef>
            </a:pPr>
            <a:r>
              <a:rPr lang="de-DE" altLang="de-DE" sz="6600" b="1" i="1" dirty="0">
                <a:solidFill>
                  <a:srgbClr val="003366"/>
                </a:solidFill>
                <a:latin typeface="Comic Sans MS" panose="030F0702030302020204" pitchFamily="66" charset="0"/>
                <a:cs typeface="Arial" panose="020B0604020202020204" pitchFamily="34" charset="0"/>
              </a:rPr>
              <a:t>Fragen?</a:t>
            </a:r>
          </a:p>
        </p:txBody>
      </p:sp>
      <p:sp>
        <p:nvSpPr>
          <p:cNvPr id="173066" name="Fußzeilenplatzhalter 1">
            <a:extLst>
              <a:ext uri="{FF2B5EF4-FFF2-40B4-BE49-F238E27FC236}">
                <a16:creationId xmlns:a16="http://schemas.microsoft.com/office/drawing/2014/main" id="{DA605FC7-A44A-49B5-8B39-FF00D4A3A7B8}"/>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1"/>
              </a:buClr>
              <a:buSzPct val="75000"/>
              <a:buChar char="–"/>
              <a:tabLst>
                <a:tab pos="449263" algn="l"/>
                <a:tab pos="898525" algn="l"/>
                <a:tab pos="1347788" algn="l"/>
                <a:tab pos="1797050" algn="l"/>
                <a:tab pos="2246313" algn="l"/>
                <a:tab pos="2695575" algn="l"/>
              </a:tabLst>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tx1"/>
              </a:buClr>
              <a:buSzPct val="75000"/>
              <a:buFont typeface="Wingdings" panose="05000000000000000000" pitchFamily="2" charset="2"/>
              <a:buChar char="l"/>
              <a:tabLst>
                <a:tab pos="449263" algn="l"/>
                <a:tab pos="898525" algn="l"/>
                <a:tab pos="1347788" algn="l"/>
                <a:tab pos="1797050" algn="l"/>
                <a:tab pos="2246313" algn="l"/>
                <a:tab pos="2695575" algn="l"/>
              </a:tabLst>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tx1"/>
              </a:buClr>
              <a:buSzPct val="80000"/>
              <a:buChar cha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spcBef>
                <a:spcPct val="20000"/>
              </a:spcBef>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20000"/>
              </a:spcBef>
              <a:spcAft>
                <a:spcPct val="0"/>
              </a:spcAft>
              <a:buClr>
                <a:schemeClr val="tx1"/>
              </a:buClr>
              <a:buSzPct val="65000"/>
              <a:buFont typeface="Wingdings" panose="05000000000000000000" pitchFamily="2" charset="2"/>
              <a:buChar char="l"/>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de-DE" altLang="de-DE" sz="1800">
                <a:solidFill>
                  <a:srgbClr val="002060"/>
                </a:solidFill>
                <a:latin typeface="Calibri" panose="020F0502020204030204" pitchFamily="34" charset="0"/>
                <a:cs typeface="Calibri" panose="020F0502020204030204" pitchFamily="34" charset="0"/>
              </a:rPr>
              <a:t>Multiplikatorin</a:t>
            </a:r>
          </a:p>
        </p:txBody>
      </p:sp>
      <p:sp>
        <p:nvSpPr>
          <p:cNvPr id="11" name="Text Box 2">
            <a:extLst>
              <a:ext uri="{FF2B5EF4-FFF2-40B4-BE49-F238E27FC236}">
                <a16:creationId xmlns:a16="http://schemas.microsoft.com/office/drawing/2014/main" id="{2135DDFA-9D8F-445D-AC79-3B20B4E93815}"/>
              </a:ext>
            </a:extLst>
          </p:cNvPr>
          <p:cNvSpPr txBox="1">
            <a:spLocks noChangeArrowheads="1"/>
          </p:cNvSpPr>
          <p:nvPr/>
        </p:nvSpPr>
        <p:spPr bwMode="auto">
          <a:xfrm>
            <a:off x="858170" y="5503512"/>
            <a:ext cx="6441071" cy="9797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0" tIns="45711" rIns="91420" bIns="45711">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a:lstStyle>
          <a:p>
            <a:pPr marL="0" marR="0" lvl="0" indent="0" algn="l" defTabSz="912813" rtl="0" eaLnBrk="1" fontAlgn="base" latinLnBrk="0" hangingPunct="1">
              <a:lnSpc>
                <a:spcPct val="100000"/>
              </a:lnSpc>
              <a:spcBef>
                <a:spcPct val="0"/>
              </a:spcBef>
              <a:spcAft>
                <a:spcPts val="1000"/>
              </a:spcAft>
              <a:buClrTx/>
              <a:buSzTx/>
              <a:buFontTx/>
              <a:buNone/>
              <a:tabLst/>
              <a:defRPr/>
            </a:pPr>
            <a:r>
              <a:rPr kumimoji="0" lang="de-DE" altLang="de-DE" sz="900" b="0" i="0" u="none" strike="noStrike" kern="120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Arial" panose="020B0604020202020204" pitchFamily="34" charset="0"/>
              </a:rPr>
              <a:t>Gefördert von		         aus Mitteln des Landes NRW		   und im Auftrag des   </a:t>
            </a:r>
          </a:p>
          <a:p>
            <a:pPr marL="0" marR="0" lvl="0" indent="0" algn="l" defTabSz="912813" rtl="0" eaLnBrk="1" fontAlgn="base" latinLnBrk="0" hangingPunct="1">
              <a:lnSpc>
                <a:spcPct val="100000"/>
              </a:lnSpc>
              <a:spcBef>
                <a:spcPct val="0"/>
              </a:spcBef>
              <a:spcAft>
                <a:spcPts val="1000"/>
              </a:spcAft>
              <a:buClrTx/>
              <a:buSzTx/>
              <a:buFontTx/>
              <a:buNone/>
              <a:tabLst/>
              <a:defRPr/>
            </a:pPr>
            <a:endParaRPr kumimoji="0" lang="de-DE" altLang="de-DE" sz="800" b="0" i="0" u="none" strike="noStrike" kern="120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Arial" panose="020B0604020202020204" pitchFamily="34" charset="0"/>
            </a:endParaRPr>
          </a:p>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dirty="0">
              <a:ln>
                <a:noFill/>
              </a:ln>
              <a:solidFill>
                <a:srgbClr val="003366"/>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12" name="Picture 2">
            <a:extLst>
              <a:ext uri="{FF2B5EF4-FFF2-40B4-BE49-F238E27FC236}">
                <a16:creationId xmlns:a16="http://schemas.microsoft.com/office/drawing/2014/main" id="{1860C891-2D20-4CEE-819D-BD54D282EE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0302" y="5672410"/>
            <a:ext cx="221932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12">
            <a:extLst>
              <a:ext uri="{FF2B5EF4-FFF2-40B4-BE49-F238E27FC236}">
                <a16:creationId xmlns:a16="http://schemas.microsoft.com/office/drawing/2014/main" id="{FE992FC1-7F4D-4B71-ABCD-E588B90E60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6809" y="5534100"/>
            <a:ext cx="1769687" cy="773054"/>
          </a:xfrm>
          <a:prstGeom prst="rect">
            <a:avLst/>
          </a:prstGeom>
        </p:spPr>
      </p:pic>
      <p:pic>
        <p:nvPicPr>
          <p:cNvPr id="14" name="Grafik 13">
            <a:extLst>
              <a:ext uri="{FF2B5EF4-FFF2-40B4-BE49-F238E27FC236}">
                <a16:creationId xmlns:a16="http://schemas.microsoft.com/office/drawing/2014/main" id="{3DC1D3F7-344D-4551-BCE8-5159DC4C85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3258" y="5825237"/>
            <a:ext cx="1796089" cy="555720"/>
          </a:xfrm>
          <a:prstGeom prst="rect">
            <a:avLst/>
          </a:prstGeom>
        </p:spPr>
      </p:pic>
      <p:pic>
        <p:nvPicPr>
          <p:cNvPr id="15" name="Grafik 14">
            <a:extLst>
              <a:ext uri="{FF2B5EF4-FFF2-40B4-BE49-F238E27FC236}">
                <a16:creationId xmlns:a16="http://schemas.microsoft.com/office/drawing/2014/main" id="{2EA0EEF9-32E8-40F8-A0DB-2458052D66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83972" y="5881159"/>
            <a:ext cx="1989247" cy="499798"/>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1">
            <a:extLst>
              <a:ext uri="{FF2B5EF4-FFF2-40B4-BE49-F238E27FC236}">
                <a16:creationId xmlns:a16="http://schemas.microsoft.com/office/drawing/2014/main" id="{46DDD4AD-705B-4860-8DDC-127E7A992B61}"/>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Quellen</a:t>
            </a:r>
          </a:p>
        </p:txBody>
      </p:sp>
      <p:sp>
        <p:nvSpPr>
          <p:cNvPr id="175107" name="Text Box 2">
            <a:extLst>
              <a:ext uri="{FF2B5EF4-FFF2-40B4-BE49-F238E27FC236}">
                <a16:creationId xmlns:a16="http://schemas.microsoft.com/office/drawing/2014/main" id="{8EC32F92-0DF7-4046-B5E3-6D3349A4F993}"/>
              </a:ext>
            </a:extLst>
          </p:cNvPr>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00"/>
              </a:spcBef>
              <a:buClr>
                <a:srgbClr val="003366"/>
              </a:buClr>
              <a:buSzPct val="75000"/>
              <a:buFont typeface="Wingdings" panose="05000000000000000000" pitchFamily="2" charset="2"/>
              <a:buChar char=""/>
            </a:pPr>
            <a:r>
              <a:rPr lang="de-DE" altLang="de-DE" sz="1600">
                <a:solidFill>
                  <a:srgbClr val="003366"/>
                </a:solidFill>
                <a:latin typeface="Calibri" panose="020F0502020204030204" pitchFamily="34" charset="0"/>
                <a:ea typeface="Microsoft YaHei" panose="020B0503020204020204" pitchFamily="34" charset="-122"/>
                <a:cs typeface="Calibri" panose="020F0502020204030204" pitchFamily="34" charset="0"/>
              </a:rPr>
              <a:t>Bündnis für nachhaltige Textilien (2019): </a:t>
            </a:r>
            <a:r>
              <a:rPr lang="de-DE" altLang="de-DE" sz="1600">
                <a:latin typeface="Calibri" panose="020F0502020204030204" pitchFamily="34" charset="0"/>
                <a:ea typeface="Microsoft YaHei" panose="020B0503020204020204" pitchFamily="34" charset="-122"/>
                <a:cs typeface="Calibri" panose="020F0502020204030204" pitchFamily="34" charset="0"/>
                <a:hlinkClick r:id="rId3"/>
              </a:rPr>
              <a:t>https://www.textilbuendnis.com</a:t>
            </a:r>
            <a:r>
              <a:rPr lang="de-DE" altLang="de-DE" sz="1600">
                <a:solidFill>
                  <a:srgbClr val="003366"/>
                </a:solidFill>
                <a:latin typeface="Calibri" panose="020F0502020204030204" pitchFamily="34" charset="0"/>
                <a:ea typeface="Microsoft YaHei" panose="020B0503020204020204" pitchFamily="34" charset="-122"/>
                <a:cs typeface="Calibri" panose="020F0502020204030204" pitchFamily="34" charset="0"/>
              </a:rPr>
              <a:t>, Zugriff am 17.05.2019</a:t>
            </a:r>
          </a:p>
          <a:p>
            <a:pPr eaLnBrk="1" hangingPunct="1">
              <a:spcBef>
                <a:spcPts val="400"/>
              </a:spcBef>
              <a:buClr>
                <a:srgbClr val="003366"/>
              </a:buClr>
              <a:buSzPct val="75000"/>
              <a:buFont typeface="Wingdings" panose="05000000000000000000" pitchFamily="2" charset="2"/>
              <a:buChar char=""/>
            </a:pPr>
            <a:r>
              <a:rPr lang="de-DE" altLang="de-DE" sz="1600">
                <a:solidFill>
                  <a:srgbClr val="003366"/>
                </a:solidFill>
                <a:latin typeface="Calibri" panose="020F0502020204030204" pitchFamily="34" charset="0"/>
                <a:ea typeface="Microsoft YaHei" panose="020B0503020204020204" pitchFamily="34" charset="-122"/>
                <a:cs typeface="Calibri" panose="020F0502020204030204" pitchFamily="34" charset="0"/>
              </a:rPr>
              <a:t>CorA (2015): Die UN-Leitprinzipien für Wirtschaft und Menschenrechte</a:t>
            </a:r>
            <a:br>
              <a:rPr lang="de-DE" altLang="de-DE" sz="1600">
                <a:solidFill>
                  <a:srgbClr val="003366"/>
                </a:solidFill>
                <a:latin typeface="Calibri" panose="020F0502020204030204" pitchFamily="34" charset="0"/>
                <a:ea typeface="Microsoft YaHei" panose="020B0503020204020204" pitchFamily="34" charset="-122"/>
                <a:cs typeface="Calibri" panose="020F0502020204030204" pitchFamily="34" charset="0"/>
              </a:rPr>
            </a:br>
            <a:r>
              <a:rPr lang="de-DE" altLang="de-DE" sz="1600">
                <a:solidFill>
                  <a:srgbClr val="003366"/>
                </a:solidFill>
                <a:latin typeface="Calibri" panose="020F0502020204030204" pitchFamily="34" charset="0"/>
                <a:ea typeface="Microsoft YaHei" panose="020B0503020204020204" pitchFamily="34" charset="-122"/>
                <a:cs typeface="Calibri" panose="020F0502020204030204" pitchFamily="34" charset="0"/>
                <a:hlinkClick r:id="rId4"/>
              </a:rPr>
              <a:t>http://www.cora-netz.de/cora/wp-content/uploads/2015/03/CorA-ForumMR_Steckbrief-Einfu%CC%88hrung.pdf</a:t>
            </a:r>
            <a:r>
              <a:rPr lang="de-DE" altLang="de-DE" sz="1600">
                <a:solidFill>
                  <a:srgbClr val="003366"/>
                </a:solidFill>
                <a:latin typeface="Calibri" panose="020F0502020204030204" pitchFamily="34" charset="0"/>
                <a:ea typeface="Microsoft YaHei" panose="020B0503020204020204" pitchFamily="34" charset="-122"/>
                <a:cs typeface="Calibri" panose="020F0502020204030204" pitchFamily="34" charset="0"/>
              </a:rPr>
              <a:t>, Zugriff am 17.05.2019</a:t>
            </a:r>
          </a:p>
          <a:p>
            <a:pPr eaLnBrk="1" hangingPunct="1">
              <a:spcBef>
                <a:spcPts val="400"/>
              </a:spcBef>
              <a:buClr>
                <a:srgbClr val="003366"/>
              </a:buClr>
              <a:buSzPct val="75000"/>
              <a:buFont typeface="Wingdings" panose="05000000000000000000" pitchFamily="2" charset="2"/>
              <a:buChar char=""/>
            </a:pPr>
            <a:r>
              <a:rPr lang="de-DE" altLang="de-DE" sz="1600">
                <a:solidFill>
                  <a:srgbClr val="003366"/>
                </a:solidFill>
                <a:latin typeface="Calibri" panose="020F0502020204030204" pitchFamily="34" charset="0"/>
                <a:ea typeface="Microsoft YaHei" panose="020B0503020204020204" pitchFamily="34" charset="-122"/>
                <a:cs typeface="Calibri" panose="020F0502020204030204" pitchFamily="34" charset="0"/>
              </a:rPr>
              <a:t>CorA (2015): Briefing Paper </a:t>
            </a:r>
            <a:r>
              <a:rPr lang="mr-IN" altLang="de-DE" sz="1600">
                <a:solidFill>
                  <a:srgbClr val="003366"/>
                </a:solidFill>
                <a:latin typeface="Calibri" panose="020F0502020204030204" pitchFamily="34" charset="0"/>
                <a:ea typeface="Microsoft YaHei" panose="020B0503020204020204" pitchFamily="34" charset="-122"/>
                <a:cs typeface="Calibri" panose="020F0502020204030204" pitchFamily="34" charset="0"/>
              </a:rPr>
              <a:t>–</a:t>
            </a:r>
            <a:r>
              <a:rPr lang="de-DE" altLang="de-DE" sz="1600">
                <a:solidFill>
                  <a:srgbClr val="003366"/>
                </a:solidFill>
                <a:latin typeface="Calibri" panose="020F0502020204030204" pitchFamily="34" charset="0"/>
                <a:ea typeface="Microsoft YaHei" panose="020B0503020204020204" pitchFamily="34" charset="-122"/>
                <a:cs typeface="Calibri" panose="020F0502020204030204" pitchFamily="34" charset="0"/>
              </a:rPr>
              <a:t> Transparenz Jetzt! </a:t>
            </a:r>
            <a:r>
              <a:rPr lang="de-DE" altLang="de-DE" sz="1600">
                <a:solidFill>
                  <a:srgbClr val="003366"/>
                </a:solidFill>
                <a:latin typeface="Calibri" panose="020F0502020204030204" pitchFamily="34" charset="0"/>
                <a:ea typeface="Microsoft YaHei" panose="020B0503020204020204" pitchFamily="34" charset="-122"/>
                <a:cs typeface="Calibri" panose="020F0502020204030204" pitchFamily="34" charset="0"/>
                <a:hlinkClick r:id="rId5"/>
              </a:rPr>
              <a:t>http://www.cora-netz.de/cora/wp-content/uploads/2015/07/CorA_Transparenz-Jetzt_2015-06.pdf</a:t>
            </a:r>
            <a:r>
              <a:rPr lang="de-DE" altLang="de-DE" sz="1600">
                <a:solidFill>
                  <a:srgbClr val="003366"/>
                </a:solidFill>
                <a:latin typeface="Calibri" panose="020F0502020204030204" pitchFamily="34" charset="0"/>
                <a:ea typeface="Microsoft YaHei" panose="020B0503020204020204" pitchFamily="34" charset="-122"/>
                <a:cs typeface="Calibri" panose="020F0502020204030204" pitchFamily="34" charset="0"/>
              </a:rPr>
              <a:t>, Zugriff am 17.05.2019</a:t>
            </a:r>
          </a:p>
          <a:p>
            <a:pPr eaLnBrk="1" hangingPunct="1">
              <a:spcBef>
                <a:spcPts val="400"/>
              </a:spcBef>
              <a:buClr>
                <a:srgbClr val="003366"/>
              </a:buClr>
              <a:buSzPct val="75000"/>
              <a:buFont typeface="Wingdings" panose="05000000000000000000" pitchFamily="2" charset="2"/>
              <a:buChar char=""/>
            </a:pPr>
            <a:r>
              <a:rPr lang="de-DE" altLang="de-DE" sz="1600">
                <a:solidFill>
                  <a:srgbClr val="003366"/>
                </a:solidFill>
                <a:latin typeface="Calibri" panose="020F0502020204030204" pitchFamily="34" charset="0"/>
                <a:ea typeface="Microsoft YaHei" panose="020B0503020204020204" pitchFamily="34" charset="-122"/>
                <a:cs typeface="Calibri" panose="020F0502020204030204" pitchFamily="34" charset="0"/>
              </a:rPr>
              <a:t>Germanwatch (2019): Themenseite Unternehmensverantwortung. </a:t>
            </a:r>
            <a:r>
              <a:rPr lang="de-DE" altLang="de-DE" sz="1600">
                <a:solidFill>
                  <a:srgbClr val="003366"/>
                </a:solidFill>
                <a:latin typeface="Calibri" panose="020F0502020204030204" pitchFamily="34" charset="0"/>
                <a:ea typeface="Microsoft YaHei" panose="020B0503020204020204" pitchFamily="34" charset="-122"/>
                <a:cs typeface="Calibri" panose="020F0502020204030204" pitchFamily="34" charset="0"/>
                <a:hlinkClick r:id="rId6"/>
              </a:rPr>
              <a:t>https://germanwatch.org/de/thema/unternehmensverantwortung</a:t>
            </a:r>
            <a:r>
              <a:rPr lang="de-DE" altLang="de-DE" sz="1600">
                <a:solidFill>
                  <a:srgbClr val="003366"/>
                </a:solidFill>
                <a:latin typeface="Calibri" panose="020F0502020204030204" pitchFamily="34" charset="0"/>
                <a:ea typeface="Microsoft YaHei" panose="020B0503020204020204" pitchFamily="34" charset="-122"/>
                <a:cs typeface="Calibri" panose="020F0502020204030204" pitchFamily="34" charset="0"/>
              </a:rPr>
              <a:t>, Zugriff am 17.05.2019</a:t>
            </a:r>
          </a:p>
          <a:p>
            <a:pPr eaLnBrk="1" hangingPunct="1">
              <a:spcBef>
                <a:spcPts val="400"/>
              </a:spcBef>
              <a:buClr>
                <a:srgbClr val="003366"/>
              </a:buClr>
              <a:buSzPct val="75000"/>
              <a:buFont typeface="Wingdings" panose="05000000000000000000" pitchFamily="2" charset="2"/>
              <a:buChar char=""/>
            </a:pPr>
            <a:r>
              <a:rPr lang="en-US" altLang="de-DE" sz="1600">
                <a:solidFill>
                  <a:srgbClr val="003366"/>
                </a:solidFill>
                <a:latin typeface="Calibri" panose="020F0502020204030204" pitchFamily="34" charset="0"/>
                <a:ea typeface="Microsoft YaHei" panose="020B0503020204020204" pitchFamily="34" charset="-122"/>
                <a:cs typeface="Calibri" panose="020F0502020204030204" pitchFamily="34" charset="0"/>
              </a:rPr>
              <a:t>Kampgne für Saubere Kleidung (2016): Position paper on transparency: </a:t>
            </a:r>
            <a:r>
              <a:rPr lang="en-US" altLang="de-DE" sz="1600">
                <a:solidFill>
                  <a:srgbClr val="003366"/>
                </a:solidFill>
                <a:latin typeface="Calibri" panose="020F0502020204030204" pitchFamily="34" charset="0"/>
                <a:ea typeface="Microsoft YaHei" panose="020B0503020204020204" pitchFamily="34" charset="-122"/>
                <a:cs typeface="Calibri" panose="020F0502020204030204" pitchFamily="34" charset="0"/>
                <a:hlinkClick r:id="rId7"/>
              </a:rPr>
              <a:t>https://cleanclothes.org/resources/publications/2016-04-ccc-position-paper-with-demands-on.pdf/view</a:t>
            </a:r>
            <a:r>
              <a:rPr lang="en-US" altLang="de-DE" sz="1600">
                <a:solidFill>
                  <a:srgbClr val="003366"/>
                </a:solidFill>
                <a:latin typeface="Calibri" panose="020F0502020204030204" pitchFamily="34" charset="0"/>
                <a:ea typeface="Microsoft YaHei" panose="020B0503020204020204" pitchFamily="34" charset="-122"/>
                <a:cs typeface="Calibri" panose="020F0502020204030204" pitchFamily="34" charset="0"/>
              </a:rPr>
              <a:t>, Zugriff am 17.05.2019</a:t>
            </a:r>
          </a:p>
          <a:p>
            <a:pPr eaLnBrk="1" hangingPunct="1">
              <a:spcBef>
                <a:spcPts val="400"/>
              </a:spcBef>
              <a:buClr>
                <a:srgbClr val="003366"/>
              </a:buClr>
              <a:buSzPct val="75000"/>
              <a:buFont typeface="Wingdings" panose="05000000000000000000" pitchFamily="2" charset="2"/>
              <a:buChar char=""/>
            </a:pPr>
            <a:endParaRPr lang="de-DE" altLang="de-DE" sz="1600">
              <a:solidFill>
                <a:srgbClr val="003366"/>
              </a:solidFill>
              <a:latin typeface="Arial" panose="020B0604020202020204" pitchFamily="34" charset="0"/>
              <a:ea typeface="Microsoft YaHei" panose="020B0503020204020204" pitchFamily="34" charset="-122"/>
              <a:cs typeface="Calibri" panose="020F0502020204030204" pitchFamily="34" charset="0"/>
            </a:endParaRPr>
          </a:p>
          <a:p>
            <a:pPr eaLnBrk="1" hangingPunct="1">
              <a:spcBef>
                <a:spcPts val="400"/>
              </a:spcBef>
              <a:buClr>
                <a:srgbClr val="003366"/>
              </a:buClr>
              <a:buSzPct val="75000"/>
              <a:buFont typeface="Wingdings" panose="05000000000000000000" pitchFamily="2" charset="2"/>
              <a:buNone/>
            </a:pPr>
            <a:endParaRPr lang="de-DE" altLang="de-DE" sz="1600" i="1">
              <a:solidFill>
                <a:srgbClr val="003366"/>
              </a:solidFill>
              <a:latin typeface="Arial" panose="020B0604020202020204" pitchFamily="34" charset="0"/>
              <a:ea typeface="Microsoft YaHei" panose="020B0503020204020204" pitchFamily="34" charset="-122"/>
              <a:cs typeface="Calibri" panose="020F0502020204030204" pitchFamily="34" charset="0"/>
            </a:endParaRPr>
          </a:p>
        </p:txBody>
      </p:sp>
      <p:sp>
        <p:nvSpPr>
          <p:cNvPr id="175108" name="Text Box 5">
            <a:extLst>
              <a:ext uri="{FF2B5EF4-FFF2-40B4-BE49-F238E27FC236}">
                <a16:creationId xmlns:a16="http://schemas.microsoft.com/office/drawing/2014/main" id="{50D71B38-C0C1-4985-B4E3-56C64916997E}"/>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EC3506D1-FEA0-4C26-BA05-4B8168F3535B}" type="slidenum">
              <a:rPr lang="de-DE" altLang="de-DE" sz="1800" b="1">
                <a:solidFill>
                  <a:srgbClr val="FFFFFF"/>
                </a:solidFill>
                <a:latin typeface="Arial" panose="020B0604020202020204" pitchFamily="34" charset="0"/>
              </a:rPr>
              <a:pPr eaLnBrk="1" hangingPunct="1">
                <a:buSzPct val="75000"/>
              </a:pPr>
              <a:t>49</a:t>
            </a:fld>
            <a:endParaRPr lang="de-DE" altLang="de-DE" sz="1800" b="1">
              <a:solidFill>
                <a:srgbClr val="FFFFFF"/>
              </a:solidFill>
              <a:latin typeface="Arial" panose="020B0604020202020204" pitchFamily="34" charset="0"/>
            </a:endParaRPr>
          </a:p>
        </p:txBody>
      </p:sp>
      <p:sp>
        <p:nvSpPr>
          <p:cNvPr id="175109" name="Fußzeilenplatzhalter 1">
            <a:extLst>
              <a:ext uri="{FF2B5EF4-FFF2-40B4-BE49-F238E27FC236}">
                <a16:creationId xmlns:a16="http://schemas.microsoft.com/office/drawing/2014/main" id="{11CAB512-170E-40A8-AFFD-8BB3A4FFA23F}"/>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ts val="7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rgbClr val="003366"/>
                </a:solidFill>
                <a:latin typeface="Arial" panose="020B0604020202020204" pitchFamily="34" charset="0"/>
                <a:ea typeface="Microsoft YaHei" panose="020B0503020204020204" pitchFamily="34" charset="-122"/>
              </a:defRPr>
            </a:lvl1pPr>
            <a:lvl2pPr>
              <a:spcBef>
                <a:spcPts val="6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rgbClr val="003366"/>
                </a:solidFill>
                <a:latin typeface="Arial" panose="020B0604020202020204" pitchFamily="34" charset="0"/>
                <a:ea typeface="Microsoft YaHei" panose="020B0503020204020204" pitchFamily="34" charset="-122"/>
              </a:defRPr>
            </a:lvl2pPr>
            <a:lvl3pPr>
              <a:spcBef>
                <a:spcPts val="5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000">
                <a:solidFill>
                  <a:srgbClr val="003366"/>
                </a:solidFill>
                <a:latin typeface="Arial" panose="020B0604020202020204" pitchFamily="34" charset="0"/>
                <a:ea typeface="Microsoft YaHei" panose="020B0503020204020204" pitchFamily="34" charset="-122"/>
              </a:defRPr>
            </a:lvl3pPr>
            <a:lvl4pPr>
              <a:spcBef>
                <a:spcPts val="45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4pPr>
            <a:lvl5pPr>
              <a:spcBef>
                <a:spcPts val="45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9pPr>
          </a:lstStyle>
          <a:p>
            <a:pPr>
              <a:spcBef>
                <a:spcPct val="0"/>
              </a:spcBef>
              <a:buClrTx/>
              <a:buSzTx/>
              <a:buFontTx/>
              <a:buNone/>
            </a:pPr>
            <a:r>
              <a:rPr lang="de-DE" altLang="de-DE" sz="1800">
                <a:solidFill>
                  <a:srgbClr val="002060"/>
                </a:solidFill>
                <a:latin typeface="Calibri" panose="020F0502020204030204" pitchFamily="34" charset="0"/>
                <a:ea typeface="MS PGothic" panose="020B0600070205080204" pitchFamily="34" charset="-128"/>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a:extLst>
              <a:ext uri="{FF2B5EF4-FFF2-40B4-BE49-F238E27FC236}">
                <a16:creationId xmlns:a16="http://schemas.microsoft.com/office/drawing/2014/main" id="{07ED34A0-7CB9-45A7-91CE-1EDCF2F3A1C8}"/>
              </a:ext>
            </a:extLst>
          </p:cNvPr>
          <p:cNvSpPr>
            <a:spLocks noGrp="1" noChangeArrowheads="1"/>
          </p:cNvSpPr>
          <p:nvPr>
            <p:ph type="body" idx="1"/>
          </p:nvPr>
        </p:nvSpPr>
        <p:spPr>
          <a:xfrm>
            <a:off x="1979613" y="2390775"/>
            <a:ext cx="6048375" cy="2074863"/>
          </a:xfrm>
        </p:spPr>
        <p:txBody>
          <a:bodyPr/>
          <a:lstStyle/>
          <a:p>
            <a:r>
              <a:rPr lang="de-DE" altLang="de-DE" b="1">
                <a:latin typeface="Calibri" panose="020F0502020204030204" pitchFamily="34" charset="0"/>
                <a:cs typeface="Calibri" panose="020F0502020204030204" pitchFamily="34" charset="0"/>
              </a:rPr>
              <a:t>Kurzer Ausblick auf das Programm</a:t>
            </a:r>
          </a:p>
        </p:txBody>
      </p:sp>
      <p:sp>
        <p:nvSpPr>
          <p:cNvPr id="84995" name="Fußzeilenplatzhalter 1">
            <a:extLst>
              <a:ext uri="{FF2B5EF4-FFF2-40B4-BE49-F238E27FC236}">
                <a16:creationId xmlns:a16="http://schemas.microsoft.com/office/drawing/2014/main" id="{D2F569FE-07DA-4EF2-943C-CA1B6610AAD0}"/>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ts val="7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rgbClr val="003366"/>
                </a:solidFill>
                <a:latin typeface="Arial" panose="020B0604020202020204" pitchFamily="34" charset="0"/>
                <a:ea typeface="Microsoft YaHei" panose="020B0503020204020204" pitchFamily="34" charset="-122"/>
              </a:defRPr>
            </a:lvl1pPr>
            <a:lvl2pPr>
              <a:spcBef>
                <a:spcPts val="6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rgbClr val="003366"/>
                </a:solidFill>
                <a:latin typeface="Arial" panose="020B0604020202020204" pitchFamily="34" charset="0"/>
                <a:ea typeface="Microsoft YaHei" panose="020B0503020204020204" pitchFamily="34" charset="-122"/>
              </a:defRPr>
            </a:lvl2pPr>
            <a:lvl3pPr>
              <a:spcBef>
                <a:spcPts val="5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000">
                <a:solidFill>
                  <a:srgbClr val="003366"/>
                </a:solidFill>
                <a:latin typeface="Arial" panose="020B0604020202020204" pitchFamily="34" charset="0"/>
                <a:ea typeface="Microsoft YaHei" panose="020B0503020204020204" pitchFamily="34" charset="-122"/>
              </a:defRPr>
            </a:lvl3pPr>
            <a:lvl4pPr>
              <a:spcBef>
                <a:spcPts val="45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4pPr>
            <a:lvl5pPr>
              <a:spcBef>
                <a:spcPts val="45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9pPr>
          </a:lstStyle>
          <a:p>
            <a:pPr>
              <a:spcBef>
                <a:spcPct val="0"/>
              </a:spcBef>
              <a:buClrTx/>
              <a:buSzTx/>
              <a:buFontTx/>
              <a:buNone/>
            </a:pPr>
            <a:r>
              <a:rPr lang="de-DE" altLang="de-DE" sz="1800">
                <a:solidFill>
                  <a:srgbClr val="002060"/>
                </a:solidFill>
                <a:latin typeface="Calibri" panose="020F0502020204030204" pitchFamily="34" charset="0"/>
                <a:ea typeface="MS PGothic" panose="020B0600070205080204" pitchFamily="34" charset="-128"/>
                <a:cs typeface="Calibri" panose="020F0502020204030204" pitchFamily="34" charset="0"/>
              </a:rPr>
              <a:t>Multiplikatorin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CustomShape 1">
            <a:extLst>
              <a:ext uri="{FF2B5EF4-FFF2-40B4-BE49-F238E27FC236}">
                <a16:creationId xmlns:a16="http://schemas.microsoft.com/office/drawing/2014/main" id="{ABE26940-760A-492C-8FF4-662941778656}"/>
              </a:ext>
            </a:extLst>
          </p:cNvPr>
          <p:cNvSpPr/>
          <p:nvPr/>
        </p:nvSpPr>
        <p:spPr>
          <a:xfrm>
            <a:off x="4572000" y="4292600"/>
            <a:ext cx="1008063" cy="2889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lang="de-DE" sz="1300" b="1" spc="-1">
                <a:solidFill>
                  <a:srgbClr val="FFFFFF"/>
                </a:solidFill>
                <a:uFill>
                  <a:solidFill>
                    <a:srgbClr val="FFFFFF"/>
                  </a:solidFill>
                </a:uFill>
                <a:ea typeface="MS PGothic"/>
              </a:rPr>
              <a:t>Recycling</a:t>
            </a:r>
            <a:endParaRPr lang="de-DE" sz="1800" spc="-1">
              <a:solidFill>
                <a:srgbClr val="000000"/>
              </a:solidFill>
              <a:uFill>
                <a:solidFill>
                  <a:srgbClr val="FFFFFF"/>
                </a:solidFill>
              </a:uFill>
            </a:endParaRPr>
          </a:p>
        </p:txBody>
      </p:sp>
      <p:sp>
        <p:nvSpPr>
          <p:cNvPr id="208" name="CustomShape 2">
            <a:extLst>
              <a:ext uri="{FF2B5EF4-FFF2-40B4-BE49-F238E27FC236}">
                <a16:creationId xmlns:a16="http://schemas.microsoft.com/office/drawing/2014/main" id="{E02B57A9-70C3-4847-840C-27A7EA866762}"/>
              </a:ext>
            </a:extLst>
          </p:cNvPr>
          <p:cNvSpPr/>
          <p:nvPr/>
        </p:nvSpPr>
        <p:spPr>
          <a:xfrm>
            <a:off x="7885113" y="0"/>
            <a:ext cx="1258887" cy="1123950"/>
          </a:xfrm>
          <a:prstGeom prst="rect">
            <a:avLst/>
          </a:prstGeom>
          <a:ln/>
        </p:spPr>
        <p:style>
          <a:lnRef idx="2">
            <a:schemeClr val="accent3"/>
          </a:lnRef>
          <a:fillRef idx="1">
            <a:schemeClr val="lt1"/>
          </a:fillRef>
          <a:effectRef idx="0">
            <a:schemeClr val="accent3"/>
          </a:effectRef>
          <a:fontRef idx="minor"/>
        </p:style>
      </p:sp>
      <p:sp>
        <p:nvSpPr>
          <p:cNvPr id="209" name="TextShape 3">
            <a:extLst>
              <a:ext uri="{FF2B5EF4-FFF2-40B4-BE49-F238E27FC236}">
                <a16:creationId xmlns:a16="http://schemas.microsoft.com/office/drawing/2014/main" id="{28BD0C4B-C99D-4492-9AA9-C13BB2C546CE}"/>
              </a:ext>
            </a:extLst>
          </p:cNvPr>
          <p:cNvSpPr txBox="1"/>
          <p:nvPr/>
        </p:nvSpPr>
        <p:spPr>
          <a:xfrm>
            <a:off x="2936875" y="6529388"/>
            <a:ext cx="2895600" cy="304800"/>
          </a:xfrm>
          <a:prstGeom prst="rect">
            <a:avLst/>
          </a:prstGeom>
          <a:noFill/>
          <a:ln>
            <a:noFill/>
          </a:ln>
        </p:spPr>
        <p:txBody>
          <a:bodyPr anchor="b"/>
          <a:lstStyle/>
          <a:p>
            <a:pPr algn="ctr">
              <a:defRPr/>
            </a:pPr>
            <a:r>
              <a:rPr lang="de-DE" sz="1400" spc="-1">
                <a:solidFill>
                  <a:srgbClr val="003366"/>
                </a:solidFill>
                <a:uFill>
                  <a:solidFill>
                    <a:srgbClr val="FFFFFF"/>
                  </a:solidFill>
                </a:uFill>
                <a:latin typeface="Arial"/>
              </a:rPr>
              <a:t>Multiplikatorin | Hochschule</a:t>
            </a:r>
            <a:endParaRPr lang="de-DE" sz="1400" spc="-1">
              <a:solidFill>
                <a:srgbClr val="000000"/>
              </a:solidFill>
              <a:uFill>
                <a:solidFill>
                  <a:srgbClr val="FFFFFF"/>
                </a:solidFill>
              </a:uFill>
              <a:latin typeface="Times New Roman"/>
            </a:endParaRPr>
          </a:p>
        </p:txBody>
      </p:sp>
      <p:pic>
        <p:nvPicPr>
          <p:cNvPr id="87045" name="Grafik 9">
            <a:extLst>
              <a:ext uri="{FF2B5EF4-FFF2-40B4-BE49-F238E27FC236}">
                <a16:creationId xmlns:a16="http://schemas.microsoft.com/office/drawing/2014/main" id="{37381179-98AE-4DF2-AA0C-98C7FDFBC7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613" y="0"/>
            <a:ext cx="6962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TextShape 5">
            <a:extLst>
              <a:ext uri="{FF2B5EF4-FFF2-40B4-BE49-F238E27FC236}">
                <a16:creationId xmlns:a16="http://schemas.microsoft.com/office/drawing/2014/main" id="{BFDB13AD-2BD1-4386-94BA-DED4CBBA68C9}"/>
              </a:ext>
            </a:extLst>
          </p:cNvPr>
          <p:cNvSpPr txBox="1">
            <a:spLocks noChangeArrowheads="1"/>
          </p:cNvSpPr>
          <p:nvPr/>
        </p:nvSpPr>
        <p:spPr bwMode="auto">
          <a:xfrm>
            <a:off x="84138" y="5946775"/>
            <a:ext cx="67151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fld id="{23D47449-CFBB-49AA-9174-00771105E0E7}" type="slidenum">
              <a:rPr lang="de-DE" altLang="de-DE" sz="1800" b="1">
                <a:solidFill>
                  <a:srgbClr val="FFFFFF"/>
                </a:solidFill>
                <a:latin typeface="Arial" panose="020B0604020202020204" pitchFamily="34" charset="0"/>
              </a:rPr>
              <a:pPr/>
              <a:t>6</a:t>
            </a:fld>
            <a:endParaRPr lang="de-DE" altLang="de-DE" sz="1400">
              <a:solidFill>
                <a:srgbClr val="000000"/>
              </a:solidFill>
            </a:endParaRPr>
          </a:p>
        </p:txBody>
      </p:sp>
      <p:sp>
        <p:nvSpPr>
          <p:cNvPr id="87047" name="Fußzeilenplatzhalter 1">
            <a:extLst>
              <a:ext uri="{FF2B5EF4-FFF2-40B4-BE49-F238E27FC236}">
                <a16:creationId xmlns:a16="http://schemas.microsoft.com/office/drawing/2014/main" id="{338F48CB-38B8-4249-9910-6112F32D2D41}"/>
              </a:ext>
            </a:extLst>
          </p:cNvPr>
          <p:cNvSpPr txBox="1">
            <a:spLocks/>
          </p:cNvSpPr>
          <p:nvPr/>
        </p:nvSpPr>
        <p:spPr bwMode="auto">
          <a:xfrm>
            <a:off x="6948488" y="6553200"/>
            <a:ext cx="21939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ts val="7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rgbClr val="003366"/>
                </a:solidFill>
                <a:latin typeface="Arial" panose="020B0604020202020204" pitchFamily="34" charset="0"/>
                <a:ea typeface="Microsoft YaHei" panose="020B0503020204020204" pitchFamily="34" charset="-122"/>
              </a:defRPr>
            </a:lvl1pPr>
            <a:lvl2pPr>
              <a:spcBef>
                <a:spcPts val="6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rgbClr val="003366"/>
                </a:solidFill>
                <a:latin typeface="Arial" panose="020B0604020202020204" pitchFamily="34" charset="0"/>
                <a:ea typeface="Microsoft YaHei" panose="020B0503020204020204" pitchFamily="34" charset="-122"/>
              </a:defRPr>
            </a:lvl2pPr>
            <a:lvl3pPr>
              <a:spcBef>
                <a:spcPts val="5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000">
                <a:solidFill>
                  <a:srgbClr val="003366"/>
                </a:solidFill>
                <a:latin typeface="Arial" panose="020B0604020202020204" pitchFamily="34" charset="0"/>
                <a:ea typeface="Microsoft YaHei" panose="020B0503020204020204" pitchFamily="34" charset="-122"/>
              </a:defRPr>
            </a:lvl3pPr>
            <a:lvl4pPr>
              <a:spcBef>
                <a:spcPts val="45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4pPr>
            <a:lvl5pPr>
              <a:spcBef>
                <a:spcPts val="45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9pPr>
          </a:lstStyle>
          <a:p>
            <a:pPr>
              <a:spcBef>
                <a:spcPct val="0"/>
              </a:spcBef>
              <a:buClrTx/>
              <a:buSzTx/>
              <a:buFontTx/>
              <a:buNone/>
            </a:pPr>
            <a:r>
              <a:rPr lang="de-DE" altLang="de-DE" sz="1800">
                <a:solidFill>
                  <a:srgbClr val="002060"/>
                </a:solidFill>
                <a:latin typeface="Calibri" panose="020F0502020204030204" pitchFamily="34" charset="0"/>
                <a:ea typeface="MS PGothic" panose="020B0600070205080204" pitchFamily="34" charset="-128"/>
                <a:cs typeface="Calibri" panose="020F0502020204030204" pitchFamily="34" charset="0"/>
              </a:rPr>
              <a:t>Multiplikatorin</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1">
            <a:extLst>
              <a:ext uri="{FF2B5EF4-FFF2-40B4-BE49-F238E27FC236}">
                <a16:creationId xmlns:a16="http://schemas.microsoft.com/office/drawing/2014/main" id="{E1481A20-3BA0-4397-9CB1-F18BC6B0762D}"/>
              </a:ext>
            </a:extLst>
          </p:cNvPr>
          <p:cNvSpPr txBox="1">
            <a:spLocks noChangeArrowheads="1"/>
          </p:cNvSpPr>
          <p:nvPr/>
        </p:nvSpPr>
        <p:spPr bwMode="auto">
          <a:xfrm>
            <a:off x="971550" y="2276475"/>
            <a:ext cx="7826375"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UN-Leitprinzipien für Wirtschaft und Menschenrechte</a:t>
            </a:r>
          </a:p>
          <a:p>
            <a:pPr algn="ctr" eaLnBrk="1" hangingPunct="1">
              <a:lnSpc>
                <a:spcPct val="90000"/>
              </a:lnSpc>
              <a:buSzPct val="100000"/>
            </a:pPr>
            <a:endParaRPr lang="de-DE" altLang="de-DE" sz="3200" b="1">
              <a:solidFill>
                <a:srgbClr val="003366"/>
              </a:solidFill>
              <a:latin typeface="Arial" panose="020B0604020202020204" pitchFamily="34" charset="0"/>
              <a:ea typeface="Microsoft YaHei" panose="020B0503020204020204" pitchFamily="34" charset="-122"/>
              <a:cs typeface="Calibri" panose="020F0502020204030204" pitchFamily="34" charset="0"/>
            </a:endParaRPr>
          </a:p>
          <a:p>
            <a:pPr algn="ctr" eaLnBrk="1" hangingPunct="1">
              <a:lnSpc>
                <a:spcPct val="90000"/>
              </a:lnSpc>
              <a:buSzPct val="100000"/>
            </a:pPr>
            <a:endParaRPr lang="de-DE" altLang="de-DE" sz="3200" b="1">
              <a:solidFill>
                <a:srgbClr val="003366"/>
              </a:solidFill>
              <a:latin typeface="Arial" panose="020B0604020202020204" pitchFamily="34" charset="0"/>
              <a:ea typeface="Microsoft YaHei" panose="020B0503020204020204" pitchFamily="34" charset="-122"/>
              <a:cs typeface="Calibri" panose="020F0502020204030204" pitchFamily="34" charset="0"/>
            </a:endParaRPr>
          </a:p>
        </p:txBody>
      </p:sp>
      <p:sp>
        <p:nvSpPr>
          <p:cNvPr id="89091" name="Rectangle 2">
            <a:extLst>
              <a:ext uri="{FF2B5EF4-FFF2-40B4-BE49-F238E27FC236}">
                <a16:creationId xmlns:a16="http://schemas.microsoft.com/office/drawing/2014/main" id="{565E61D1-F1EC-4B00-A5E9-4825E3379531}"/>
              </a:ext>
            </a:extLst>
          </p:cNvPr>
          <p:cNvSpPr>
            <a:spLocks noChangeArrowheads="1"/>
          </p:cNvSpPr>
          <p:nvPr/>
        </p:nvSpPr>
        <p:spPr bwMode="auto">
          <a:xfrm>
            <a:off x="3429000" y="2595563"/>
            <a:ext cx="18415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89092" name="Rectangle 4">
            <a:extLst>
              <a:ext uri="{FF2B5EF4-FFF2-40B4-BE49-F238E27FC236}">
                <a16:creationId xmlns:a16="http://schemas.microsoft.com/office/drawing/2014/main" id="{73F7304B-2153-4821-B477-5E2D5F989E74}"/>
              </a:ext>
            </a:extLst>
          </p:cNvPr>
          <p:cNvSpPr>
            <a:spLocks noChangeArrowheads="1"/>
          </p:cNvSpPr>
          <p:nvPr/>
        </p:nvSpPr>
        <p:spPr bwMode="auto">
          <a:xfrm>
            <a:off x="-3722688" y="30178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endParaRPr lang="de-DE" altLang="de-DE" u="sng">
              <a:solidFill>
                <a:srgbClr val="000000"/>
              </a:solidFill>
            </a:endParaRPr>
          </a:p>
        </p:txBody>
      </p:sp>
      <p:sp>
        <p:nvSpPr>
          <p:cNvPr id="89093" name="Fußzeilenplatzhalter 1">
            <a:extLst>
              <a:ext uri="{FF2B5EF4-FFF2-40B4-BE49-F238E27FC236}">
                <a16:creationId xmlns:a16="http://schemas.microsoft.com/office/drawing/2014/main" id="{30F34E69-CA58-4998-835E-0A0725DEB54B}"/>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ts val="7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rgbClr val="003366"/>
                </a:solidFill>
                <a:latin typeface="Arial" panose="020B0604020202020204" pitchFamily="34" charset="0"/>
                <a:ea typeface="Microsoft YaHei" panose="020B0503020204020204" pitchFamily="34" charset="-122"/>
              </a:defRPr>
            </a:lvl1pPr>
            <a:lvl2pPr>
              <a:spcBef>
                <a:spcPts val="6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rgbClr val="003366"/>
                </a:solidFill>
                <a:latin typeface="Arial" panose="020B0604020202020204" pitchFamily="34" charset="0"/>
                <a:ea typeface="Microsoft YaHei" panose="020B0503020204020204" pitchFamily="34" charset="-122"/>
              </a:defRPr>
            </a:lvl2pPr>
            <a:lvl3pPr>
              <a:spcBef>
                <a:spcPts val="5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000">
                <a:solidFill>
                  <a:srgbClr val="003366"/>
                </a:solidFill>
                <a:latin typeface="Arial" panose="020B0604020202020204" pitchFamily="34" charset="0"/>
                <a:ea typeface="Microsoft YaHei" panose="020B0503020204020204" pitchFamily="34" charset="-122"/>
              </a:defRPr>
            </a:lvl3pPr>
            <a:lvl4pPr>
              <a:spcBef>
                <a:spcPts val="45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4pPr>
            <a:lvl5pPr>
              <a:spcBef>
                <a:spcPts val="45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9pPr>
          </a:lstStyle>
          <a:p>
            <a:pPr>
              <a:spcBef>
                <a:spcPct val="0"/>
              </a:spcBef>
              <a:buClrTx/>
              <a:buSzTx/>
              <a:buFontTx/>
              <a:buNone/>
            </a:pPr>
            <a:r>
              <a:rPr lang="de-DE" altLang="de-DE" sz="1800">
                <a:solidFill>
                  <a:srgbClr val="002060"/>
                </a:solidFill>
                <a:latin typeface="Calibri" panose="020F0502020204030204" pitchFamily="34" charset="0"/>
                <a:ea typeface="MS PGothic" panose="020B0600070205080204" pitchFamily="34" charset="-128"/>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DFE42B8F-F0A9-4CE5-B6AB-62687AC2C8AC}"/>
              </a:ext>
            </a:extLst>
          </p:cNvPr>
          <p:cNvSpPr>
            <a:spLocks noChangeArrowheads="1"/>
          </p:cNvSpPr>
          <p:nvPr/>
        </p:nvSpPr>
        <p:spPr bwMode="auto">
          <a:xfrm>
            <a:off x="3429000" y="2595563"/>
            <a:ext cx="18415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91139" name="Rectangle 4">
            <a:extLst>
              <a:ext uri="{FF2B5EF4-FFF2-40B4-BE49-F238E27FC236}">
                <a16:creationId xmlns:a16="http://schemas.microsoft.com/office/drawing/2014/main" id="{182ED9E8-F8A9-46F8-85CA-C8FA49CDD87C}"/>
              </a:ext>
            </a:extLst>
          </p:cNvPr>
          <p:cNvSpPr>
            <a:spLocks noChangeArrowheads="1"/>
          </p:cNvSpPr>
          <p:nvPr/>
        </p:nvSpPr>
        <p:spPr bwMode="auto">
          <a:xfrm>
            <a:off x="-3722688" y="30178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endParaRPr lang="de-DE" altLang="de-DE" u="sng">
              <a:solidFill>
                <a:srgbClr val="000000"/>
              </a:solidFill>
            </a:endParaRPr>
          </a:p>
        </p:txBody>
      </p:sp>
      <p:pic>
        <p:nvPicPr>
          <p:cNvPr id="96259" name="BCoL6JVZHrA">
            <a:hlinkClick r:id="" action="ppaction://media"/>
            <a:extLst>
              <a:ext uri="{FF2B5EF4-FFF2-40B4-BE49-F238E27FC236}">
                <a16:creationId xmlns:a16="http://schemas.microsoft.com/office/drawing/2014/main" id="{ECD79D3A-3876-4279-980F-F4D6F504A648}"/>
              </a:ext>
            </a:extLst>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547813" y="981075"/>
            <a:ext cx="6624637"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Text Box 1">
            <a:extLst>
              <a:ext uri="{FF2B5EF4-FFF2-40B4-BE49-F238E27FC236}">
                <a16:creationId xmlns:a16="http://schemas.microsoft.com/office/drawing/2014/main" id="{C41940BE-2D43-41FE-95B0-B45F489015E7}"/>
              </a:ext>
            </a:extLst>
          </p:cNvPr>
          <p:cNvSpPr txBox="1">
            <a:spLocks noChangeArrowheads="1"/>
          </p:cNvSpPr>
          <p:nvPr/>
        </p:nvSpPr>
        <p:spPr bwMode="auto">
          <a:xfrm>
            <a:off x="1082675" y="6021388"/>
            <a:ext cx="78263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1400">
                <a:solidFill>
                  <a:srgbClr val="003366"/>
                </a:solidFill>
                <a:latin typeface="Calibri" panose="020F0502020204030204" pitchFamily="34" charset="0"/>
                <a:ea typeface="Microsoft YaHei" panose="020B0503020204020204" pitchFamily="34" charset="-122"/>
                <a:cs typeface="Calibri" panose="020F0502020204030204" pitchFamily="34" charset="0"/>
              </a:rPr>
              <a:t>https://www.youtube.com/watch?v=BCoL6JVZHrA</a:t>
            </a:r>
          </a:p>
        </p:txBody>
      </p:sp>
      <p:sp>
        <p:nvSpPr>
          <p:cNvPr id="91142" name="Fußzeilenplatzhalter 1">
            <a:extLst>
              <a:ext uri="{FF2B5EF4-FFF2-40B4-BE49-F238E27FC236}">
                <a16:creationId xmlns:a16="http://schemas.microsoft.com/office/drawing/2014/main" id="{02C6E627-B320-408A-95C1-BDE60FE8867D}"/>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ts val="7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rgbClr val="003366"/>
                </a:solidFill>
                <a:latin typeface="Arial" panose="020B0604020202020204" pitchFamily="34" charset="0"/>
                <a:ea typeface="Microsoft YaHei" panose="020B0503020204020204" pitchFamily="34" charset="-122"/>
              </a:defRPr>
            </a:lvl1pPr>
            <a:lvl2pPr>
              <a:spcBef>
                <a:spcPts val="6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rgbClr val="003366"/>
                </a:solidFill>
                <a:latin typeface="Arial" panose="020B0604020202020204" pitchFamily="34" charset="0"/>
                <a:ea typeface="Microsoft YaHei" panose="020B0503020204020204" pitchFamily="34" charset="-122"/>
              </a:defRPr>
            </a:lvl2pPr>
            <a:lvl3pPr>
              <a:spcBef>
                <a:spcPts val="5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000">
                <a:solidFill>
                  <a:srgbClr val="003366"/>
                </a:solidFill>
                <a:latin typeface="Arial" panose="020B0604020202020204" pitchFamily="34" charset="0"/>
                <a:ea typeface="Microsoft YaHei" panose="020B0503020204020204" pitchFamily="34" charset="-122"/>
              </a:defRPr>
            </a:lvl3pPr>
            <a:lvl4pPr>
              <a:spcBef>
                <a:spcPts val="45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4pPr>
            <a:lvl5pPr>
              <a:spcBef>
                <a:spcPts val="45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9pPr>
          </a:lstStyle>
          <a:p>
            <a:pPr>
              <a:spcBef>
                <a:spcPct val="0"/>
              </a:spcBef>
              <a:buClrTx/>
              <a:buSzTx/>
              <a:buFontTx/>
              <a:buNone/>
            </a:pPr>
            <a:r>
              <a:rPr lang="de-DE" altLang="de-DE" sz="1800">
                <a:solidFill>
                  <a:srgbClr val="002060"/>
                </a:solidFill>
                <a:latin typeface="Calibri" panose="020F0502020204030204" pitchFamily="34" charset="0"/>
                <a:ea typeface="MS PGothic" panose="020B0600070205080204" pitchFamily="34" charset="-128"/>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a:extLst>
              <a:ext uri="{FF2B5EF4-FFF2-40B4-BE49-F238E27FC236}">
                <a16:creationId xmlns:a16="http://schemas.microsoft.com/office/drawing/2014/main" id="{232C0083-9E55-47F1-B66A-DED4F415E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557338"/>
            <a:ext cx="3817938"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3187" name="Text Box 2">
            <a:extLst>
              <a:ext uri="{FF2B5EF4-FFF2-40B4-BE49-F238E27FC236}">
                <a16:creationId xmlns:a16="http://schemas.microsoft.com/office/drawing/2014/main" id="{C3EF0579-3BB8-408B-A021-8BC970CE83E8}"/>
              </a:ext>
            </a:extLst>
          </p:cNvPr>
          <p:cNvSpPr txBox="1">
            <a:spLocks noChangeArrowheads="1"/>
          </p:cNvSpPr>
          <p:nvPr/>
        </p:nvSpPr>
        <p:spPr bwMode="auto">
          <a:xfrm>
            <a:off x="900113" y="981075"/>
            <a:ext cx="8001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133059"/>
                </a:solidFill>
                <a:latin typeface="Calibri" panose="020F0502020204030204" pitchFamily="34" charset="0"/>
                <a:ea typeface="Microsoft YaHei" panose="020B0503020204020204" pitchFamily="34" charset="-122"/>
                <a:cs typeface="Calibri" panose="020F0502020204030204" pitchFamily="34" charset="0"/>
              </a:rPr>
              <a:t>UN-Leitprinzipien für Wirtschaft und Menschenrechte</a:t>
            </a:r>
          </a:p>
        </p:txBody>
      </p:sp>
      <p:sp>
        <p:nvSpPr>
          <p:cNvPr id="93188" name="Text Box 3">
            <a:extLst>
              <a:ext uri="{FF2B5EF4-FFF2-40B4-BE49-F238E27FC236}">
                <a16:creationId xmlns:a16="http://schemas.microsoft.com/office/drawing/2014/main" id="{AE50C339-9B8B-4311-A0E4-B9FB7C44D18B}"/>
              </a:ext>
            </a:extLst>
          </p:cNvPr>
          <p:cNvSpPr txBox="1">
            <a:spLocks noChangeArrowheads="1"/>
          </p:cNvSpPr>
          <p:nvPr/>
        </p:nvSpPr>
        <p:spPr bwMode="auto">
          <a:xfrm>
            <a:off x="4932363" y="2133600"/>
            <a:ext cx="4392612"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SzPct val="75000"/>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2011 vom UN-Menschenrechtsrat verabschiedet</a:t>
            </a:r>
          </a:p>
          <a:p>
            <a:pPr eaLnBrk="1" hangingPunct="1">
              <a:spcBef>
                <a:spcPts val="600"/>
              </a:spcBef>
              <a:buSzPct val="75000"/>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Nationale Aktionspläne (NAPs) zur Verwirklichung</a:t>
            </a:r>
          </a:p>
          <a:p>
            <a:pPr eaLnBrk="1" hangingPunct="1">
              <a:spcBef>
                <a:spcPts val="600"/>
              </a:spcBef>
              <a:buSzPct val="75000"/>
            </a:pPr>
            <a:endPar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spcBef>
                <a:spcPts val="600"/>
              </a:spcBef>
              <a:buSzPct val="75000"/>
            </a:pPr>
            <a:r>
              <a:rPr lang="de-DE" altLang="de-DE" sz="2000" b="1">
                <a:solidFill>
                  <a:srgbClr val="003366"/>
                </a:solidFill>
                <a:latin typeface="Calibri" panose="020F0502020204030204" pitchFamily="34" charset="0"/>
                <a:ea typeface="Microsoft YaHei" panose="020B0503020204020204" pitchFamily="34" charset="-122"/>
                <a:cs typeface="Calibri" panose="020F0502020204030204" pitchFamily="34" charset="0"/>
              </a:rPr>
              <a:t>3 Säulen: </a:t>
            </a:r>
          </a:p>
          <a:p>
            <a:pPr eaLnBrk="1" hangingPunct="1">
              <a:spcBef>
                <a:spcPts val="600"/>
              </a:spcBef>
              <a:buSzPct val="75000"/>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Schutz l Protect</a:t>
            </a:r>
          </a:p>
          <a:p>
            <a:pPr eaLnBrk="1" hangingPunct="1">
              <a:spcBef>
                <a:spcPts val="600"/>
              </a:spcBef>
              <a:buSzPct val="75000"/>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Achtung l Respect</a:t>
            </a:r>
          </a:p>
          <a:p>
            <a:pPr eaLnBrk="1" hangingPunct="1">
              <a:spcBef>
                <a:spcPts val="600"/>
              </a:spcBef>
              <a:buSzPct val="75000"/>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Abhilfe l Remedy </a:t>
            </a:r>
          </a:p>
        </p:txBody>
      </p:sp>
      <p:sp>
        <p:nvSpPr>
          <p:cNvPr id="93189" name="Text Box 5">
            <a:extLst>
              <a:ext uri="{FF2B5EF4-FFF2-40B4-BE49-F238E27FC236}">
                <a16:creationId xmlns:a16="http://schemas.microsoft.com/office/drawing/2014/main" id="{F9C4A3DB-D870-404A-8870-2A593956B35D}"/>
              </a:ext>
            </a:extLst>
          </p:cNvPr>
          <p:cNvSpPr txBox="1">
            <a:spLocks noChangeArrowheads="1"/>
          </p:cNvSpPr>
          <p:nvPr/>
        </p:nvSpPr>
        <p:spPr bwMode="auto">
          <a:xfrm>
            <a:off x="84138" y="6464300"/>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fld id="{EB561AB0-CBDD-4175-91D8-C627DA66C944}" type="slidenum">
              <a:rPr lang="de-DE" altLang="de-DE" sz="1800" b="1">
                <a:solidFill>
                  <a:srgbClr val="FFFFFF"/>
                </a:solidFill>
                <a:latin typeface="Arial" panose="020B0604020202020204" pitchFamily="34" charset="0"/>
              </a:rPr>
              <a:pPr eaLnBrk="1" hangingPunct="1">
                <a:buSzPct val="75000"/>
              </a:pPr>
              <a:t>9</a:t>
            </a:fld>
            <a:endParaRPr lang="de-DE" altLang="de-DE" sz="1800" b="1">
              <a:solidFill>
                <a:srgbClr val="FFFFFF"/>
              </a:solidFill>
              <a:latin typeface="Arial" panose="020B0604020202020204" pitchFamily="34" charset="0"/>
            </a:endParaRPr>
          </a:p>
        </p:txBody>
      </p:sp>
      <p:sp>
        <p:nvSpPr>
          <p:cNvPr id="93190" name="Fußzeilenplatzhalter 1">
            <a:extLst>
              <a:ext uri="{FF2B5EF4-FFF2-40B4-BE49-F238E27FC236}">
                <a16:creationId xmlns:a16="http://schemas.microsoft.com/office/drawing/2014/main" id="{5249542E-8BEA-47A0-BAFD-7943B9161AC8}"/>
              </a:ext>
            </a:extLst>
          </p:cNvPr>
          <p:cNvSpPr txBox="1">
            <a:spLocks/>
          </p:cNvSpPr>
          <p:nvPr/>
        </p:nvSpPr>
        <p:spPr bwMode="auto">
          <a:xfrm>
            <a:off x="6248400" y="6553200"/>
            <a:ext cx="28940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ts val="7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rgbClr val="003366"/>
                </a:solidFill>
                <a:latin typeface="Arial" panose="020B0604020202020204" pitchFamily="34" charset="0"/>
                <a:ea typeface="Microsoft YaHei" panose="020B0503020204020204" pitchFamily="34" charset="-122"/>
              </a:defRPr>
            </a:lvl1pPr>
            <a:lvl2pPr>
              <a:spcBef>
                <a:spcPts val="6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rgbClr val="003366"/>
                </a:solidFill>
                <a:latin typeface="Arial" panose="020B0604020202020204" pitchFamily="34" charset="0"/>
                <a:ea typeface="Microsoft YaHei" panose="020B0503020204020204" pitchFamily="34" charset="-122"/>
              </a:defRPr>
            </a:lvl2pPr>
            <a:lvl3pPr>
              <a:spcBef>
                <a:spcPts val="5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000">
                <a:solidFill>
                  <a:srgbClr val="003366"/>
                </a:solidFill>
                <a:latin typeface="Arial" panose="020B0604020202020204" pitchFamily="34" charset="0"/>
                <a:ea typeface="Microsoft YaHei" panose="020B0503020204020204" pitchFamily="34" charset="-122"/>
              </a:defRPr>
            </a:lvl3pPr>
            <a:lvl4pPr>
              <a:spcBef>
                <a:spcPts val="45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4pPr>
            <a:lvl5pPr>
              <a:spcBef>
                <a:spcPts val="45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3366"/>
                </a:solidFill>
                <a:latin typeface="Arial" panose="020B0604020202020204" pitchFamily="34" charset="0"/>
                <a:ea typeface="Microsoft YaHei" panose="020B0503020204020204" pitchFamily="34" charset="-122"/>
              </a:defRPr>
            </a:lvl9pPr>
          </a:lstStyle>
          <a:p>
            <a:pPr>
              <a:spcBef>
                <a:spcPct val="0"/>
              </a:spcBef>
              <a:buClrTx/>
              <a:buSzTx/>
              <a:buFontTx/>
              <a:buNone/>
            </a:pPr>
            <a:r>
              <a:rPr lang="de-DE" altLang="de-DE" sz="1800">
                <a:solidFill>
                  <a:srgbClr val="002060"/>
                </a:solidFill>
                <a:latin typeface="Calibri" panose="020F0502020204030204" pitchFamily="34" charset="0"/>
                <a:ea typeface="MS PGothic" panose="020B0600070205080204" pitchFamily="34" charset="-128"/>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arissa">
  <a:themeElements>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Arial"/>
        <a:ea typeface="Microsoft YaHei"/>
        <a:cs typeface=""/>
      </a:majorFont>
      <a:minorFont>
        <a:latin typeface="Arial"/>
        <a:ea typeface="Microsoft YaHei"/>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de-DE" sz="2400" b="0" i="0" u="none" strike="noStrike" cap="none" normalizeH="0" baseline="0" smtClean="0">
            <a:ln>
              <a:noFill/>
            </a:ln>
            <a:solidFill>
              <a:schemeClr val="bg1"/>
            </a:solidFill>
            <a:effectLst/>
            <a:latin typeface="Times New Roman" pitchFamily="18" charset="0"/>
            <a:ea typeface="MS PGothic"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de-DE" sz="2400" b="0" i="0" u="none" strike="noStrike" cap="none" normalizeH="0" baseline="0" smtClean="0">
            <a:ln>
              <a:noFill/>
            </a:ln>
            <a:solidFill>
              <a:schemeClr val="bg1"/>
            </a:solidFill>
            <a:effectLst/>
            <a:latin typeface="Times New Roman" pitchFamily="18" charset="0"/>
            <a:ea typeface="MS PGothic" pitchFamily="34" charset="-128"/>
          </a:defRPr>
        </a:defPPr>
      </a:lstStyle>
    </a:lnDef>
  </a:objectDefaults>
  <a:extraClrSchemeLst>
    <a:extraClrScheme>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Design1">
  <a:themeElements>
    <a:clrScheme name="">
      <a:dk1>
        <a:srgbClr val="003366"/>
      </a:dk1>
      <a:lt1>
        <a:srgbClr val="FFFFFF"/>
      </a:lt1>
      <a:dk2>
        <a:srgbClr val="006666"/>
      </a:dk2>
      <a:lt2>
        <a:srgbClr val="003366"/>
      </a:lt2>
      <a:accent1>
        <a:srgbClr val="73AAE7"/>
      </a:accent1>
      <a:accent2>
        <a:srgbClr val="33CCCC"/>
      </a:accent2>
      <a:accent3>
        <a:srgbClr val="FFFFFF"/>
      </a:accent3>
      <a:accent4>
        <a:srgbClr val="002A56"/>
      </a:accent4>
      <a:accent5>
        <a:srgbClr val="BCD2F1"/>
      </a:accent5>
      <a:accent6>
        <a:srgbClr val="2DB9B9"/>
      </a:accent6>
      <a:hlink>
        <a:srgbClr val="666699"/>
      </a:hlink>
      <a:folHlink>
        <a:srgbClr val="CC99FF"/>
      </a:folHlink>
    </a:clrScheme>
    <a:fontScheme name="Vorlage PPP Fair-Schnit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Vorlage PPP Fair-Schnitt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Vorlage PPP Fair-Schnitt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Vorlage PPP Fair-Schnitt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Vorlage PPP Fair-Schnitt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EMNET-powerpoint.pot [Kompatibilitätsmodus]" id="{B2659858-A94B-406D-9D46-EC7898E0E9AD}" vid="{E00080C4-494C-41BB-A7CD-1A010E023181}"/>
    </a:ext>
  </a:extLst>
</a:theme>
</file>

<file path=ppt/theme/theme11.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arissa">
  <a:themeElements>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Arial"/>
        <a:ea typeface="Microsoft YaHei"/>
        <a:cs typeface=""/>
      </a:majorFont>
      <a:minorFont>
        <a:latin typeface="Arial"/>
        <a:ea typeface="Microsoft YaHei"/>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de-DE" sz="2400" b="0" i="0" u="none" strike="noStrike" cap="none" normalizeH="0" baseline="0" smtClean="0">
            <a:ln>
              <a:noFill/>
            </a:ln>
            <a:solidFill>
              <a:schemeClr val="bg1"/>
            </a:solidFill>
            <a:effectLst/>
            <a:latin typeface="Times New Roman" pitchFamily="18" charset="0"/>
            <a:ea typeface="MS PGothic"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de-DE" sz="2400" b="0" i="0" u="none" strike="noStrike" cap="none" normalizeH="0" baseline="0" smtClean="0">
            <a:ln>
              <a:noFill/>
            </a:ln>
            <a:solidFill>
              <a:schemeClr val="bg1"/>
            </a:solidFill>
            <a:effectLst/>
            <a:latin typeface="Times New Roman" pitchFamily="18" charset="0"/>
            <a:ea typeface="MS PGothic" pitchFamily="34" charset="-128"/>
          </a:defRPr>
        </a:defPPr>
      </a:lstStyle>
    </a:lnDef>
  </a:objectDefaults>
  <a:extraClrSchemeLst>
    <a:extraClrScheme>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Larissa">
  <a:themeElements>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Arial"/>
        <a:ea typeface="Microsoft YaHei"/>
        <a:cs typeface=""/>
      </a:majorFont>
      <a:minorFont>
        <a:latin typeface="Arial"/>
        <a:ea typeface="Microsoft YaHei"/>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de-DE" sz="2400" b="0" i="0" u="none" strike="noStrike" cap="none" normalizeH="0" baseline="0" smtClean="0">
            <a:ln>
              <a:noFill/>
            </a:ln>
            <a:solidFill>
              <a:schemeClr val="bg1"/>
            </a:solidFill>
            <a:effectLst/>
            <a:latin typeface="Times New Roman" pitchFamily="18" charset="0"/>
            <a:ea typeface="MS PGothic"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de-DE" sz="2400" b="0" i="0" u="none" strike="noStrike" cap="none" normalizeH="0" baseline="0" smtClean="0">
            <a:ln>
              <a:noFill/>
            </a:ln>
            <a:solidFill>
              <a:schemeClr val="bg1"/>
            </a:solidFill>
            <a:effectLst/>
            <a:latin typeface="Times New Roman" pitchFamily="18" charset="0"/>
            <a:ea typeface="MS PGothic" pitchFamily="34" charset="-128"/>
          </a:defRPr>
        </a:defPPr>
      </a:lstStyle>
    </a:lnDef>
  </a:objectDefaults>
  <a:extraClrSchemeLst>
    <a:extraClrScheme>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Larissa">
  <a:themeElements>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Arial"/>
        <a:ea typeface="Microsoft YaHei"/>
        <a:cs typeface=""/>
      </a:majorFont>
      <a:minorFont>
        <a:latin typeface="Arial"/>
        <a:ea typeface="Microsoft YaHei"/>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de-DE" sz="2400" b="0" i="0" u="none" strike="noStrike" cap="none" normalizeH="0" baseline="0" smtClean="0">
            <a:ln>
              <a:noFill/>
            </a:ln>
            <a:solidFill>
              <a:schemeClr val="bg1"/>
            </a:solidFill>
            <a:effectLst/>
            <a:latin typeface="Times New Roman" pitchFamily="18" charset="0"/>
            <a:ea typeface="MS PGothic"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de-DE" sz="2400" b="0" i="0" u="none" strike="noStrike" cap="none" normalizeH="0" baseline="0" smtClean="0">
            <a:ln>
              <a:noFill/>
            </a:ln>
            <a:solidFill>
              <a:schemeClr val="bg1"/>
            </a:solidFill>
            <a:effectLst/>
            <a:latin typeface="Times New Roman" pitchFamily="18" charset="0"/>
            <a:ea typeface="MS PGothic" pitchFamily="34" charset="-128"/>
          </a:defRPr>
        </a:defPPr>
      </a:lstStyle>
    </a:lnDef>
  </a:objectDefaults>
  <a:extraClrSchemeLst>
    <a:extraClrScheme>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Larissa">
  <a:themeElements>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Arial"/>
        <a:ea typeface="Microsoft YaHei"/>
        <a:cs typeface=""/>
      </a:majorFont>
      <a:minorFont>
        <a:latin typeface="Arial"/>
        <a:ea typeface="Microsoft YaHei"/>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de-DE" sz="2400" b="0" i="0" u="none" strike="noStrike" cap="none" normalizeH="0" baseline="0" smtClean="0">
            <a:ln>
              <a:noFill/>
            </a:ln>
            <a:solidFill>
              <a:schemeClr val="bg1"/>
            </a:solidFill>
            <a:effectLst/>
            <a:latin typeface="Times New Roman" pitchFamily="18" charset="0"/>
            <a:ea typeface="MS PGothic"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de-DE" sz="2400" b="0" i="0" u="none" strike="noStrike" cap="none" normalizeH="0" baseline="0" smtClean="0">
            <a:ln>
              <a:noFill/>
            </a:ln>
            <a:solidFill>
              <a:schemeClr val="bg1"/>
            </a:solidFill>
            <a:effectLst/>
            <a:latin typeface="Times New Roman" pitchFamily="18" charset="0"/>
            <a:ea typeface="MS PGothic" pitchFamily="34" charset="-128"/>
          </a:defRPr>
        </a:defPPr>
      </a:lstStyle>
    </a:lnDef>
    <a:txDef>
      <a: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defPPr algn="l">
          <a:defRPr sz="1800" dirty="0" smtClean="0">
            <a:solidFill>
              <a:srgbClr val="002060"/>
            </a:solidFill>
            <a:latin typeface="Calibri" panose="020F0502020204030204" pitchFamily="34" charset="0"/>
            <a:cs typeface="Calibri" panose="020F0502020204030204" pitchFamily="34" charset="0"/>
          </a:defRPr>
        </a:defPPr>
      </a:lstStyle>
    </a:txDef>
  </a:objectDefaults>
  <a:extraClrSchemeLst>
    <a:extraClrScheme>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FEMNET-powerpoint">
  <a:themeElements>
    <a:clrScheme name="">
      <a:dk1>
        <a:srgbClr val="003366"/>
      </a:dk1>
      <a:lt1>
        <a:srgbClr val="FFFFFF"/>
      </a:lt1>
      <a:dk2>
        <a:srgbClr val="006666"/>
      </a:dk2>
      <a:lt2>
        <a:srgbClr val="003366"/>
      </a:lt2>
      <a:accent1>
        <a:srgbClr val="73AAE7"/>
      </a:accent1>
      <a:accent2>
        <a:srgbClr val="33CCCC"/>
      </a:accent2>
      <a:accent3>
        <a:srgbClr val="FFFFFF"/>
      </a:accent3>
      <a:accent4>
        <a:srgbClr val="002A56"/>
      </a:accent4>
      <a:accent5>
        <a:srgbClr val="BCD2F1"/>
      </a:accent5>
      <a:accent6>
        <a:srgbClr val="2DB9B9"/>
      </a:accent6>
      <a:hlink>
        <a:srgbClr val="666699"/>
      </a:hlink>
      <a:folHlink>
        <a:srgbClr val="CC99FF"/>
      </a:folHlink>
    </a:clrScheme>
    <a:fontScheme name="Vorlage PPP Fair-Sch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Vorlage PPP Fair-Schnitt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Vorlage PPP Fair-Schnitt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Vorlage PPP Fair-Schnitt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Vorlage PPP Fair-Schnitt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EMNET-powerpoint.pot [Kompatibilitätsmodus]" id="{B2659858-A94B-406D-9D46-EC7898E0E9AD}" vid="{E00080C4-494C-41BB-A7CD-1A010E023181}"/>
    </a:ext>
  </a:extLst>
</a:theme>
</file>

<file path=ppt/theme/theme7.xml><?xml version="1.0" encoding="utf-8"?>
<a:theme xmlns:a="http://schemas.openxmlformats.org/drawingml/2006/main" name="FEMNET-powerpoint-1">
  <a:themeElements>
    <a:clrScheme name="">
      <a:dk1>
        <a:srgbClr val="003366"/>
      </a:dk1>
      <a:lt1>
        <a:srgbClr val="FFFFFF"/>
      </a:lt1>
      <a:dk2>
        <a:srgbClr val="006666"/>
      </a:dk2>
      <a:lt2>
        <a:srgbClr val="003366"/>
      </a:lt2>
      <a:accent1>
        <a:srgbClr val="73AAE7"/>
      </a:accent1>
      <a:accent2>
        <a:srgbClr val="33CCCC"/>
      </a:accent2>
      <a:accent3>
        <a:srgbClr val="FFFFFF"/>
      </a:accent3>
      <a:accent4>
        <a:srgbClr val="002A56"/>
      </a:accent4>
      <a:accent5>
        <a:srgbClr val="BCD2F1"/>
      </a:accent5>
      <a:accent6>
        <a:srgbClr val="2DB9B9"/>
      </a:accent6>
      <a:hlink>
        <a:srgbClr val="666699"/>
      </a:hlink>
      <a:folHlink>
        <a:srgbClr val="CC99FF"/>
      </a:folHlink>
    </a:clrScheme>
    <a:fontScheme name="Vorlage PPP Fair-Sch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Vorlage PPP Fair-Schnitt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Vorlage PPP Fair-Schnitt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Vorlage PPP Fair-Schnitt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Vorlage PPP Fair-Schnitt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EMNET-powerpoint.pot [Kompatibilitätsmodus]" id="{B2659858-A94B-406D-9D46-EC7898E0E9AD}" vid="{E00080C4-494C-41BB-A7CD-1A010E023181}"/>
    </a:ext>
  </a:extLst>
</a:theme>
</file>

<file path=ppt/theme/theme8.xml><?xml version="1.0" encoding="utf-8"?>
<a:theme xmlns:a="http://schemas.openxmlformats.org/drawingml/2006/main" name="1_FEMNET-powerpoint">
  <a:themeElements>
    <a:clrScheme name="">
      <a:dk1>
        <a:srgbClr val="003366"/>
      </a:dk1>
      <a:lt1>
        <a:srgbClr val="FFFFFF"/>
      </a:lt1>
      <a:dk2>
        <a:srgbClr val="006666"/>
      </a:dk2>
      <a:lt2>
        <a:srgbClr val="003366"/>
      </a:lt2>
      <a:accent1>
        <a:srgbClr val="73AAE7"/>
      </a:accent1>
      <a:accent2>
        <a:srgbClr val="33CCCC"/>
      </a:accent2>
      <a:accent3>
        <a:srgbClr val="FFFFFF"/>
      </a:accent3>
      <a:accent4>
        <a:srgbClr val="002A56"/>
      </a:accent4>
      <a:accent5>
        <a:srgbClr val="BCD2F1"/>
      </a:accent5>
      <a:accent6>
        <a:srgbClr val="2DB9B9"/>
      </a:accent6>
      <a:hlink>
        <a:srgbClr val="666699"/>
      </a:hlink>
      <a:folHlink>
        <a:srgbClr val="CC99FF"/>
      </a:folHlink>
    </a:clrScheme>
    <a:fontScheme name="Vorlage PPP Fair-Sch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Vorlage PPP Fair-Schnitt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Vorlage PPP Fair-Schnitt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Vorlage PPP Fair-Schnitt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Vorlage PPP Fair-Schnitt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EMNET-powerpoint.pot [Kompatibilitätsmodus]" id="{B2659858-A94B-406D-9D46-EC7898E0E9AD}" vid="{E00080C4-494C-41BB-A7CD-1A010E023181}"/>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6595</Words>
  <Application>Microsoft Office PowerPoint</Application>
  <PresentationFormat>Bildschirmpräsentation (4:3)</PresentationFormat>
  <Paragraphs>910</Paragraphs>
  <Slides>49</Slides>
  <Notes>49</Notes>
  <HiddenSlides>6</HiddenSlides>
  <MMClips>1</MMClips>
  <ScaleCrop>false</ScaleCrop>
  <HeadingPairs>
    <vt:vector size="6" baseType="variant">
      <vt:variant>
        <vt:lpstr>Verwendete Schriftarten</vt:lpstr>
      </vt:variant>
      <vt:variant>
        <vt:i4>9</vt:i4>
      </vt:variant>
      <vt:variant>
        <vt:lpstr>Design</vt:lpstr>
      </vt:variant>
      <vt:variant>
        <vt:i4>10</vt:i4>
      </vt:variant>
      <vt:variant>
        <vt:lpstr>Folientitel</vt:lpstr>
      </vt:variant>
      <vt:variant>
        <vt:i4>49</vt:i4>
      </vt:variant>
    </vt:vector>
  </HeadingPairs>
  <TitlesOfParts>
    <vt:vector size="68" baseType="lpstr">
      <vt:lpstr>Calibri</vt:lpstr>
      <vt:lpstr>Comic Sans MS</vt:lpstr>
      <vt:lpstr>Wingdings</vt:lpstr>
      <vt:lpstr>Courier New</vt:lpstr>
      <vt:lpstr>Times New Roman</vt:lpstr>
      <vt:lpstr>Arial (Überschriften)</vt:lpstr>
      <vt:lpstr>Arial</vt:lpstr>
      <vt:lpstr>MS PGothic</vt:lpstr>
      <vt:lpstr>Microsoft YaHei</vt:lpstr>
      <vt:lpstr>Larissa</vt:lpstr>
      <vt:lpstr>1_Larissa</vt:lpstr>
      <vt:lpstr>2_Larissa</vt:lpstr>
      <vt:lpstr>3_Larissa</vt:lpstr>
      <vt:lpstr>4_Larissa</vt:lpstr>
      <vt:lpstr>FEMNET-powerpoint</vt:lpstr>
      <vt:lpstr>FEMNET-powerpoint-1</vt:lpstr>
      <vt:lpstr>1_FEMNET-powerpoint</vt:lpstr>
      <vt:lpstr>Office Theme</vt:lpstr>
      <vt:lpstr>Design1</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Fabrikunglück Rana Plaza</vt:lpstr>
      <vt:lpstr>Fabrikunglück Rana Plaza Radioausschnitt</vt:lpstr>
      <vt:lpstr>PowerPoint-Präsentation</vt:lpstr>
      <vt:lpstr>Das Bündnis für nachhaltige Textilien</vt:lpstr>
      <vt:lpstr>PowerPoint-Präsentation</vt:lpstr>
      <vt:lpstr>PowerPoint-Präsentation</vt:lpstr>
      <vt:lpstr>PowerPoint-Präsentation</vt:lpstr>
      <vt:lpstr>Das Bündnis für nachhaltige Textilien Aktivitäten in drei Säulen</vt:lpstr>
      <vt:lpstr>Das Bündnis für nachhaltige Textilien Individuelle Verantwortung („Review-Prozess“)</vt:lpstr>
      <vt:lpstr>Das Bündnis für nachhaltige Textilien Entstehungsgeschichte II</vt:lpstr>
      <vt:lpstr>Das Bündnis für nachhaltige Textilien Bündnisinitiativen</vt:lpstr>
      <vt:lpstr>Das Bündnis für nachhaltige Textilien Bündnisinitiative Tamil Nadu</vt:lpstr>
      <vt:lpstr>Das Bündnis für nachhaltige Textilien Raum für Verständnisfragen</vt:lpstr>
      <vt:lpstr>Das Bündnis für nachhaltige Textilien Individuelle Verantwortung („Review-Prozess“)</vt:lpstr>
      <vt:lpstr>Das Bündnis für nachhaltige Textilien Vertiefung Säule 1 – Individuelle Verantwortung</vt:lpstr>
      <vt:lpstr>Das Bündnis für nachhaltige Textilien Vertiefung Säule 1 – Individuelle Verantwortung</vt:lpstr>
      <vt:lpstr>Das Bündnis für nachhaltige Textilien Individuelle Verantwortung- Bündnisziele</vt:lpstr>
      <vt:lpstr>Das Bündnis für nachhaltige Textilien Gruppenarbeit 1</vt:lpstr>
      <vt:lpstr>Das Bündnis für nachhaltige Textilien Vertiefung Säule 1 – Individuelle Verantwortung</vt:lpstr>
      <vt:lpstr>Das Bündnis für nachhaltige Textilien Vertiefung Säule 1 – Individuelle Verantwortung</vt:lpstr>
      <vt:lpstr>Das Bündnis für nachhaltige Textilien Vertiefung Säule 1 – Individuelle Verantwortung</vt:lpstr>
      <vt:lpstr>PowerPoint-Präsentation</vt:lpstr>
      <vt:lpstr>Das Bündnis für nachhaltige Textilien Vertiefung Säule 1 – Individuelle Verantwortung</vt:lpstr>
      <vt:lpstr>Das Bündnis für nachhaltige Textilien Vertiefung Säule 1 – Individuelle Verantwortung</vt:lpstr>
      <vt:lpstr>Das Bündnis für nachhaltige Textilien Vertiefung Säule 1 – Individuelle Verantwortung</vt:lpstr>
      <vt:lpstr>Das Bündnis für nachhaltige Textilien Vertiefung Säule 1 – Individuelle Verantwortung</vt:lpstr>
      <vt:lpstr>Das Bündnis für nachhaltige Textilien Abgestufte Transparenz</vt:lpstr>
      <vt:lpstr>Das Bündnis für nachhaltige Textilien Gruppenarbeit 2</vt:lpstr>
      <vt:lpstr>Das Bündnis für nachhaltige Textilien Diskussionsfragen</vt:lpstr>
      <vt:lpstr>PowerPoint-Präsentation</vt:lpstr>
      <vt:lpstr>Das Bündnis für nachhaltige Textilien Strukturelle Herausforderungen I</vt:lpstr>
      <vt:lpstr>Das Bündnis für nachhaltige Textilien Strukturelle Herausforderungen II</vt:lpstr>
      <vt:lpstr>Das Bündnis für nachhaltige Textilien Unsere Forderungen</vt:lpstr>
      <vt:lpstr>Danke für Ihre Aufmerksamkeit!</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des Vortrags</dc:title>
  <dc:creator>Steffi</dc:creator>
  <cp:lastModifiedBy>Praktikantin</cp:lastModifiedBy>
  <cp:revision>466</cp:revision>
  <cp:lastPrinted>2013-09-02T20:19:24Z</cp:lastPrinted>
  <dcterms:created xsi:type="dcterms:W3CDTF">2011-09-15T17:05:27Z</dcterms:created>
  <dcterms:modified xsi:type="dcterms:W3CDTF">2019-10-21T10:32:13Z</dcterms:modified>
</cp:coreProperties>
</file>